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90" r:id="rId2"/>
    <p:sldId id="691" r:id="rId3"/>
    <p:sldId id="692" r:id="rId4"/>
    <p:sldId id="693" r:id="rId5"/>
    <p:sldId id="694" r:id="rId6"/>
    <p:sldId id="695" r:id="rId7"/>
    <p:sldId id="696" r:id="rId8"/>
    <p:sldId id="697" r:id="rId9"/>
    <p:sldId id="702" r:id="rId10"/>
    <p:sldId id="698" r:id="rId11"/>
    <p:sldId id="703" r:id="rId12"/>
    <p:sldId id="699" r:id="rId13"/>
    <p:sldId id="700" r:id="rId14"/>
    <p:sldId id="701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7" autoAdjust="0"/>
    <p:restoredTop sz="64468" autoAdjust="0"/>
  </p:normalViewPr>
  <p:slideViewPr>
    <p:cSldViewPr snapToGrid="0" snapToObjects="1">
      <p:cViewPr varScale="1">
        <p:scale>
          <a:sx n="71" d="100"/>
          <a:sy n="71" d="100"/>
        </p:scale>
        <p:origin x="1018" y="53"/>
      </p:cViewPr>
      <p:guideLst>
        <p:guide orient="horz" pos="2160"/>
        <p:guide pos="29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B408F-0E7B-C248-8B59-1C1B11AEF548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E35CB-30BA-1742-886C-907BDEE4E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64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8D999-8B5E-5B42-91DE-2D6B96CD43D3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58C30-14B8-4248-8B6B-43C5CF9B9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537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58C30-14B8-4248-8B6B-43C5CF9B913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58C30-14B8-4248-8B6B-43C5CF9B91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12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58C30-14B8-4248-8B6B-43C5CF9B91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1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CD27-0B90-A447-BCAC-CEA70E1649BC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7A19-C398-7F45-AD6E-3F35E8054542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B254-12BE-BB48-A391-3678F198F168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9DB4-9D1F-884F-B74C-9ED1F6655452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A0E4-469E-1740-B6B0-0C20593AFCA2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1AF6-A262-6E4F-96F1-86A8E2D87531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5804-CDB4-C44B-AF8C-11E2E20998D3}" type="datetime1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39F3-1AA3-7943-A149-0347CC601891}" type="datetime1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310D-8803-5542-B7DE-EDA509677FFD}" type="datetime1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6DDC-31D8-084A-804D-F3C3D2B6B5B1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236D-08EA-4D41-9495-72354E71970A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C30EC-1175-A24E-937E-15942B00CE3C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A6E84-9522-0348-AD4D-B3129201B5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iti TC Light"/>
          <a:ea typeface="Heiti TC Light"/>
          <a:cs typeface="Heiti TC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Heiti TC Light"/>
          <a:ea typeface="Heiti TC Light"/>
          <a:cs typeface="Heiti TC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Heiti TC Light"/>
          <a:ea typeface="Heiti TC Light"/>
          <a:cs typeface="Heiti TC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Heiti TC Light"/>
          <a:ea typeface="Heiti TC Light"/>
          <a:cs typeface="Heiti TC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Heiti TC Light"/>
          <a:ea typeface="Heiti TC Light"/>
          <a:cs typeface="Heiti TC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Heiti TC Light"/>
          <a:ea typeface="Heiti TC Light"/>
          <a:cs typeface="Heiti TC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F0F47FA-CA0C-4034-843B-AC53966D22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92195"/>
            <a:ext cx="734342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又思考又學習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7041D10-49BD-49F1-B021-6538D87275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20675" y="1473588"/>
            <a:ext cx="8597225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2400" dirty="0"/>
              <a:t>曉得現今就是該趁早睡醒的時候</a:t>
            </a:r>
            <a:r>
              <a:rPr lang="en-US" altLang="zh-TW" sz="2400" dirty="0"/>
              <a:t>, </a:t>
            </a:r>
            <a:r>
              <a:rPr lang="zh-TW" altLang="en-US" sz="2400" dirty="0"/>
              <a:t>因為我們得救</a:t>
            </a:r>
            <a:r>
              <a:rPr lang="en-US" altLang="zh-TW" sz="2400" dirty="0"/>
              <a:t>, </a:t>
            </a:r>
            <a:r>
              <a:rPr lang="zh-TW" altLang="en-US" sz="2400" dirty="0"/>
              <a:t>現今比初信</a:t>
            </a:r>
            <a:endParaRPr lang="en-US" altLang="zh-TW" sz="2400" dirty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zh-TW" altLang="en-US" sz="2400" dirty="0"/>
              <a:t>的時候更近了。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士師記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3:1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耶和華留下這幾族，為要試驗那不曾知道與迦南爭戰之事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的以色列人好</a:t>
            </a:r>
            <a:r>
              <a:rPr lang="ja-JP" altLang="en-US" sz="2400" dirty="0"/>
              <a:t>叫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以色列的後代、又知道又學習未曾曉得的戰事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 words: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試驗、知識與爭戰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latin typeface="Arial" panose="020B0604020202020204" pitchFamily="34" charset="0"/>
              </a:rPr>
              <a:t>目的</a:t>
            </a:r>
            <a:r>
              <a:rPr lang="en-US" altLang="en-US" sz="2400" dirty="0">
                <a:latin typeface="Arial" panose="020B0604020202020204" pitchFamily="34" charset="0"/>
              </a:rPr>
              <a:t>: </a:t>
            </a:r>
            <a:r>
              <a:rPr lang="en-US" altLang="en-US" sz="2400" dirty="0" err="1">
                <a:latin typeface="Arial" panose="020B0604020202020204" pitchFamily="34" charset="0"/>
              </a:rPr>
              <a:t>教導、學習和明白耶和華的作為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latin typeface="Arial" panose="020B0604020202020204" pitchFamily="34" charset="0"/>
              </a:rPr>
              <a:t>主動者</a:t>
            </a:r>
            <a:r>
              <a:rPr lang="en-US" altLang="en-US" sz="2400" dirty="0">
                <a:latin typeface="Arial" panose="020B0604020202020204" pitchFamily="34" charset="0"/>
              </a:rPr>
              <a:t>： </a:t>
            </a:r>
            <a:r>
              <a:rPr lang="en-US" altLang="en-US" sz="2400" dirty="0" err="1">
                <a:latin typeface="Arial" panose="020B0604020202020204" pitchFamily="34" charset="0"/>
              </a:rPr>
              <a:t>耶和華我們的神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latin typeface="Arial" panose="020B0604020202020204" pitchFamily="34" charset="0"/>
              </a:rPr>
              <a:t>承受者</a:t>
            </a:r>
            <a:r>
              <a:rPr lang="en-US" altLang="en-US" sz="2400" dirty="0">
                <a:latin typeface="Arial" panose="020B0604020202020204" pitchFamily="34" charset="0"/>
              </a:rPr>
              <a:t>： </a:t>
            </a:r>
            <a:r>
              <a:rPr lang="en-US" altLang="en-US" sz="2400" dirty="0" err="1">
                <a:latin typeface="Arial" panose="020B0604020202020204" pitchFamily="34" charset="0"/>
              </a:rPr>
              <a:t>以色列人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信主的人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latin typeface="Arial" panose="020B0604020202020204" pitchFamily="34" charset="0"/>
              </a:rPr>
              <a:t>神所使用的工具：與神敵對的迦南族群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447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431"/>
    </mc:Choice>
    <mc:Fallback xmlns="">
      <p:transition spd="slow" advTm="11243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A6C8B-93D5-4331-A57E-2142E5E5B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又思考又學習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CB3F3-9903-4A00-B858-FC447396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9DACE125-2A21-4942-AE6D-3526035178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2505" y="2261910"/>
            <a:ext cx="827181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與神親密關係的建立與危機中的轉機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latin typeface="Arial" panose="020B0604020202020204" pitchFamily="34" charset="0"/>
              </a:rPr>
              <a:t>會幕豎版的建造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2400" dirty="0"/>
              <a:t>出埃及記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26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拐角處需要加強一塊板：承續過往、開展新機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、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或是虧損的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關鍵點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447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B909D-4F72-4C27-8600-ACEE1BC60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又思考又學習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911F2-D892-4ECA-89BE-EC63B53F8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40000" lnSpcReduction="20000"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dirty="0" err="1">
                <a:latin typeface="Arial" panose="020B0604020202020204" pitchFamily="34" charset="0"/>
              </a:rPr>
              <a:t>保羅離世前対提摩太的勸勉</a:t>
            </a:r>
            <a:endParaRPr lang="en-US" altLang="en-US" sz="6000" dirty="0"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br>
              <a:rPr lang="en-US" altLang="en-US" sz="6000" dirty="0">
                <a:latin typeface="Arial" panose="020B0604020202020204" pitchFamily="34" charset="0"/>
              </a:rPr>
            </a:br>
            <a:r>
              <a:rPr lang="en-US" altLang="en-US" sz="6000" dirty="0">
                <a:latin typeface="Arial" panose="020B0604020202020204" pitchFamily="34" charset="0"/>
              </a:rPr>
              <a:t>1）與神親密關係的建立裡頭、會遇到一次比一次更大的危機、危機中的順服是一個轉折點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br>
              <a:rPr lang="en-US" altLang="en-US" sz="6000" dirty="0">
                <a:latin typeface="Arial" panose="020B0604020202020204" pitchFamily="34" charset="0"/>
              </a:rPr>
            </a:br>
            <a:r>
              <a:rPr lang="en-US" altLang="en-US" sz="6000" dirty="0">
                <a:latin typeface="Arial" panose="020B0604020202020204" pitchFamily="34" charset="0"/>
              </a:rPr>
              <a:t>2）遵守生命長進的關鍵- </a:t>
            </a:r>
            <a:r>
              <a:rPr lang="en-US" altLang="en-US" sz="6000" dirty="0" err="1">
                <a:latin typeface="Arial" panose="020B0604020202020204" pitchFamily="34" charset="0"/>
              </a:rPr>
              <a:t>敬畏</a:t>
            </a:r>
            <a:r>
              <a:rPr lang="en-US" altLang="en-US" sz="6000" dirty="0">
                <a:latin typeface="Arial" panose="020B0604020202020204" pitchFamily="34" charset="0"/>
              </a:rPr>
              <a:t> 神</a:t>
            </a:r>
            <a:br>
              <a:rPr lang="en-US" altLang="en-US" sz="6000" dirty="0">
                <a:latin typeface="Arial" panose="020B0604020202020204" pitchFamily="34" charset="0"/>
              </a:rPr>
            </a:br>
            <a:r>
              <a:rPr lang="en-US" altLang="en-US" sz="6000" dirty="0" err="1">
                <a:latin typeface="Arial" panose="020B0604020202020204" pitchFamily="34" charset="0"/>
              </a:rPr>
              <a:t>在敬拜的調整、帶領你的家敬畏神</a:t>
            </a:r>
            <a:endParaRPr lang="en-US" altLang="en-US" sz="6000" dirty="0"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br>
              <a:rPr lang="en-US" altLang="en-US" sz="6000" dirty="0">
                <a:latin typeface="Arial" panose="020B0604020202020204" pitchFamily="34" charset="0"/>
              </a:rPr>
            </a:br>
            <a:r>
              <a:rPr lang="en-US" altLang="en-US" sz="6000" dirty="0">
                <a:latin typeface="Arial" panose="020B0604020202020204" pitchFamily="34" charset="0"/>
              </a:rPr>
              <a:t>3）神的眷顧與保守常常藉著周邊的事引領我們、有時候甚至用連串的巧合、吸引你的注意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br>
              <a:rPr lang="en-US" altLang="en-US" sz="6000" dirty="0">
                <a:latin typeface="Arial" panose="020B0604020202020204" pitchFamily="34" charset="0"/>
              </a:rPr>
            </a:br>
            <a:r>
              <a:rPr lang="en-US" altLang="en-US" sz="6000" dirty="0">
                <a:latin typeface="Arial" panose="020B0604020202020204" pitchFamily="34" charset="0"/>
              </a:rPr>
              <a:t>4）我們要特別敏感於神在我們生命的過程中、所設立的拐角處、也就是屬靈危機或者轉機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6000" dirty="0"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dirty="0">
                <a:latin typeface="Arial" panose="020B0604020202020204" pitchFamily="34" charset="0"/>
              </a:rPr>
              <a:t>5）破碎重建合一與復興、有它先後的次序與內涵、其中有屬天的屬地的爭戰、要警醒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1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B4C0A-EEC9-4F77-AA4C-FA9373E6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73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35D5-C6D0-428B-A2FC-C6076B9A1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又思考又學習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AE42CE-84E7-4001-BA39-053F0A5F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9F308C9E-304A-48AC-B4EE-F3EEBA022C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416358"/>
            <a:ext cx="868679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主恩教會的拐角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若是得勝了、必得奬賞、失敗了就要受虧損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破碎</a:t>
            </a:r>
            <a:r>
              <a:rPr lang="en-US" altLang="en-US" sz="2400" dirty="0">
                <a:latin typeface="Arial" panose="020B0604020202020204" pitchFamily="34" charset="0"/>
              </a:rPr>
              <a:t>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要徹底。要明白破碎什麼！真心促進破碎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Arial" panose="020B0604020202020204" pitchFamily="34" charset="0"/>
              </a:rPr>
              <a:t>     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要參與、要思考決斷、不能遲疑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重建</a:t>
            </a:r>
            <a:r>
              <a:rPr lang="en-US" altLang="en-US" sz="2400" dirty="0">
                <a:latin typeface="Arial" panose="020B0604020202020204" pitchFamily="34" charset="0"/>
              </a:rPr>
              <a:t>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全然靠主剛強、人的情感與意願是不可靠的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Arial" panose="020B0604020202020204" pitchFamily="34" charset="0"/>
              </a:rPr>
              <a:t>     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神所看重的是屬靈的品質、屬天的不是屬地的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、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Arial" panose="020B0604020202020204" pitchFamily="34" charset="0"/>
              </a:rPr>
              <a:t>     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長存的不是短暫的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合一</a:t>
            </a:r>
            <a:r>
              <a:rPr lang="en-US" altLang="en-US" sz="2400" dirty="0">
                <a:latin typeface="Arial" panose="020B0604020202020204" pitchFamily="34" charset="0"/>
              </a:rPr>
              <a:t>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神得榮耀。不是在人意裡頭合一、在基督裡合一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復興</a:t>
            </a:r>
            <a:r>
              <a:rPr lang="en-US" altLang="en-US" sz="2400" dirty="0">
                <a:latin typeface="Arial" panose="020B0604020202020204" pitchFamily="34" charset="0"/>
              </a:rPr>
              <a:t>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是聖靈的工作、在破碎重建合一的根基上、等候應許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219219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FB2A5-BE74-4829-A455-BEE6970CA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又思考又學習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0E119-3CEA-4166-A9DA-DDD4739F3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840B612-AC88-4BAD-8891-35D0D47AF3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970355"/>
            <a:ext cx="853310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歷史過程中特殊的災難時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：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從「不知道神到底要做什麼呢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？」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轉到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「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神要教導我們什麼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？」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真理：羅馬書第八章也提到本因、因著罪的關係、我們信徒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與世人同樣在災難當中、受同樣的苦、卻有盼望與安慰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在災難中、信徒蒙保守、是在永恆當中來界定的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罪人有悔改的機會，蒙恩的信徒更警醒、這是神的公義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慈愛和恩典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128499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0E4B4-DFBD-414E-95B7-4D9FA3940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又思考又學習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F91DE-D0F3-4C9F-8F8B-04D222470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6E6EC24-9DE6-4C4A-AE54-D7481DBE00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91743" y="1462703"/>
            <a:ext cx="781496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災難中的考驗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信心想要突破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、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卻選擇不要投靠、不要經過考驗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怎麼可能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？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常常聽卻不去行的、罪必抓住機會、欺瞞我們的心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生命盡頭的時候必然大大的後悔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結語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—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定志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神兒女的屬靈生命或者豐富或者貧脊、在乎他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是否在思考中學習屬靈的爭戰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是否在思考中學習之後並願意“選擇“走入屬靈的爭戰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思考神所賜下的轉折點在哪裡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？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思考學習、選擇走入屬靈的爭戰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6439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4BBD0-A63D-41FE-89EA-30C754D4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又思考又學習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4F84-1FE7-4FF7-8A3C-B1C775257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835035E-FE38-4116-A0BF-13CBA29D0D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2155022"/>
            <a:ext cx="818685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起源：神的祝福（立約的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神）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變因：人的悖逆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士師2:1-3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首先神說我永不廢棄與你們所立的約、你們也不可與這地的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居民立約、要拆毁他們的祭壇、你們竟沒有聽從我的話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為何這樣行呢？因此、我必不將他們從你們面前趕出、他們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必作你們肋下的荊棘、他們的神必作你們的網羅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97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E2178-5920-4501-8115-B895202AE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又思考又學習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91188-EA38-4ABD-AABB-2339A91E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0EF0CCD-9EC4-413B-9321-B9ACD47009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970355"/>
            <a:ext cx="668644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士師記3:1 與 士師記2:1-3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合起來看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重點：從審判管教、轉向教導與試驗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即令是神的審判、神仍然保有恩慈的心意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latin typeface="Arial" panose="020B0604020202020204" pitchFamily="34" charset="0"/>
              </a:rPr>
              <a:t>信仰危機時間點與人的因素：不曾知道戰事的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</a:t>
            </a:r>
            <a:r>
              <a:rPr lang="en-US" altLang="en-US" sz="2400" dirty="0" err="1">
                <a:latin typeface="Arial" panose="020B0604020202020204" pitchFamily="34" charset="0"/>
              </a:rPr>
              <a:t>新一代以色列人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1BD03-3DB8-48E8-AC95-12F62E7B1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又思考又學習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BEAF0-896D-415D-9F81-143BBB04A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D9C773F-7587-4D90-B8FC-2145BC1B28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2155021"/>
            <a:ext cx="757130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latin typeface="Arial" panose="020B0604020202020204" pitchFamily="34" charset="0"/>
              </a:rPr>
              <a:t>領袖的素質對當代與後代的影響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士師2:7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那些見耶和華為以色列人所行大事的長老還在的時候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、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百姓都事奉耶和華沒有走偏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士師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2:10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後來有別的世代興起、不知道耶和華、也不知道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耶和華為以色列人所行的事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515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49E00-8A2E-4654-A25C-0CBEDF212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又思考又學習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E7D30-BB63-45AC-B006-CC0656A5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5A38F02-89F0-4F34-97C2-5EF6011B2D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231694"/>
            <a:ext cx="858129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latin typeface="Arial" panose="020B0604020202020204" pitchFamily="34" charset="0"/>
              </a:rPr>
              <a:t>耶和華的怒氣</a:t>
            </a:r>
            <a:r>
              <a:rPr lang="en-US" altLang="en-US" sz="2400" dirty="0">
                <a:latin typeface="Arial" panose="020B0604020202020204" pitchFamily="34" charset="0"/>
              </a:rPr>
              <a:t> 、</a:t>
            </a:r>
            <a:r>
              <a:rPr lang="en-US" altLang="en-US" sz="2400" dirty="0" err="1">
                <a:latin typeface="Arial" panose="020B0604020202020204" pitchFamily="34" charset="0"/>
              </a:rPr>
              <a:t>試驗以色列人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士師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2:20-23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於是耶和華的怒氣向以色列人發作他說、因這民違背我吩咐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他們列祖所守的約、不聽從我的話、所以約書亞死的時候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、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所剩下的各族、我已不再從他們面前趕出、為要藉此試驗以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色列人、看他們肯照他們列祖、謹守遵行我的道不肯、這樣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耶和華留下各族、不將他們速速趕出、也沒有交付約書亞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的手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學習的兩個重點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：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latin typeface="Arial" panose="020B0604020202020204" pitchFamily="34" charset="0"/>
              </a:rPr>
              <a:t>疏忽了信仰的傳承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 err="1">
                <a:latin typeface="Arial" panose="020B0604020202020204" pitchFamily="34" charset="0"/>
              </a:rPr>
              <a:t>信仰的堅定、是經由自身實際的經歷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46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BFAB6-C6A6-4787-8A67-BBA9E67BD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又思考又學習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84812-F9F6-4312-BFCE-C0CB95AEA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1C27FDD-69A8-4E72-8C9B-2E24605C4C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2155021"/>
            <a:ext cx="774923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互動因素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神的信實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人的悖逆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神的怒氣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網羅審判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憐憫管教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試驗順服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經歷爭戰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所以在這原則下、我們有著實際的挑戰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：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神兒女的屬靈生命或者豐富或者貧脊、在乎他是否在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思考中學習並願意選擇走入屬靈的爭戰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 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EA7D2D8-799D-4D5C-9FEB-80111A6282B2}"/>
              </a:ext>
            </a:extLst>
          </p:cNvPr>
          <p:cNvSpPr/>
          <p:nvPr/>
        </p:nvSpPr>
        <p:spPr>
          <a:xfrm>
            <a:off x="2235200" y="2551068"/>
            <a:ext cx="451555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15A4EF3D-57CF-487E-A69E-BED1B4B2ED7C}"/>
              </a:ext>
            </a:extLst>
          </p:cNvPr>
          <p:cNvSpPr/>
          <p:nvPr/>
        </p:nvSpPr>
        <p:spPr>
          <a:xfrm>
            <a:off x="4329289" y="2567607"/>
            <a:ext cx="451555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9C52F520-32C6-48CE-8EF6-E219183C7E42}"/>
              </a:ext>
            </a:extLst>
          </p:cNvPr>
          <p:cNvSpPr/>
          <p:nvPr/>
        </p:nvSpPr>
        <p:spPr>
          <a:xfrm>
            <a:off x="6192073" y="2551068"/>
            <a:ext cx="451555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36F8ED4C-0F8A-4428-8CD4-37B268C70A16}"/>
              </a:ext>
            </a:extLst>
          </p:cNvPr>
          <p:cNvSpPr/>
          <p:nvPr/>
        </p:nvSpPr>
        <p:spPr>
          <a:xfrm>
            <a:off x="736601" y="3250574"/>
            <a:ext cx="451555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B4EF9A85-7CA6-45A6-A299-EF3EDF732F83}"/>
              </a:ext>
            </a:extLst>
          </p:cNvPr>
          <p:cNvSpPr/>
          <p:nvPr/>
        </p:nvSpPr>
        <p:spPr>
          <a:xfrm>
            <a:off x="2799645" y="3247752"/>
            <a:ext cx="451555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EF914E93-FBBC-4AAC-BFB5-8B54F4BC7393}"/>
              </a:ext>
            </a:extLst>
          </p:cNvPr>
          <p:cNvSpPr/>
          <p:nvPr/>
        </p:nvSpPr>
        <p:spPr>
          <a:xfrm>
            <a:off x="4780843" y="3229798"/>
            <a:ext cx="451555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3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D760C-F007-420F-A28C-04F4F3FD2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又思考又學習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4DC9D-8397-4E81-8DF9-0F16EC8B0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9D489E3-96DC-4712-8015-85E838E952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785689"/>
            <a:ext cx="853310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屬靈的遮蓋與傳承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：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生命見證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順服委身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吸引動機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抉擇標準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 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神前代求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憐憫命定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時間困境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教導的方式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：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在生活中實際經歷屬靈的爭戰、激發他們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尋求神的心意與生活抉擇所依靠的話語並漸漸的培養屬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靈的習慣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看見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神管教的時刻：你要捉緊機會、教導他們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看到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神管教的目的：分辨管教所針對的私慾與軟弱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教導的危機：尋求神恩典的警醒與認知的不足、屬靈的盲點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C0138B1-52E3-4560-8FAE-AA2D641780AC}"/>
              </a:ext>
            </a:extLst>
          </p:cNvPr>
          <p:cNvSpPr/>
          <p:nvPr/>
        </p:nvSpPr>
        <p:spPr>
          <a:xfrm>
            <a:off x="2247081" y="2116620"/>
            <a:ext cx="451555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F349F44-6A40-43CB-8DB7-FA68F69EBBCD}"/>
              </a:ext>
            </a:extLst>
          </p:cNvPr>
          <p:cNvSpPr/>
          <p:nvPr/>
        </p:nvSpPr>
        <p:spPr>
          <a:xfrm>
            <a:off x="4123267" y="2116620"/>
            <a:ext cx="451555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4A7C35CE-52E1-41C2-A7C2-7CFE93B79B69}"/>
              </a:ext>
            </a:extLst>
          </p:cNvPr>
          <p:cNvSpPr/>
          <p:nvPr/>
        </p:nvSpPr>
        <p:spPr>
          <a:xfrm>
            <a:off x="5993809" y="2092557"/>
            <a:ext cx="451555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7D18CBE-8C89-4ED0-A8A8-90998FB05958}"/>
              </a:ext>
            </a:extLst>
          </p:cNvPr>
          <p:cNvSpPr/>
          <p:nvPr/>
        </p:nvSpPr>
        <p:spPr>
          <a:xfrm>
            <a:off x="949085" y="2855600"/>
            <a:ext cx="451555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B13F0FD-7E87-45F0-87AB-BDA066B6D210}"/>
              </a:ext>
            </a:extLst>
          </p:cNvPr>
          <p:cNvSpPr/>
          <p:nvPr/>
        </p:nvSpPr>
        <p:spPr>
          <a:xfrm>
            <a:off x="2833213" y="2873058"/>
            <a:ext cx="451555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51731331-8827-4AE4-A668-03F3627554B7}"/>
              </a:ext>
            </a:extLst>
          </p:cNvPr>
          <p:cNvSpPr/>
          <p:nvPr/>
        </p:nvSpPr>
        <p:spPr>
          <a:xfrm>
            <a:off x="4620779" y="2868511"/>
            <a:ext cx="451555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00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19E87-64DF-4150-A170-9D2BC9BCE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又思考又學習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7E5D46-84EC-4E76-9959-4B2DAD8F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DB13592-DA97-464D-B188-452B043686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785689"/>
            <a:ext cx="880241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幾個答問與堅信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1）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藉由爭戰我們得以認識祂、在實際的應用上、就是在危機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挑戰困難的時候、仍舊在日常生活中能夠維持一個穩定的步調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這就是信靠的表現,操練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是否在困境悖逆中、看到神的憐憫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他的美善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2）那內裏更新的途徑：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神的話語、神聖靈的工作、歷代聖徒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與教會主內肢體的互動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以“不知道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神到底要做什麼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”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的初念作為例子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基督若沒有復活你們的信便是徒然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13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066BD-8630-4C02-BBBB-45A365EE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又思考又學習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974CC-32E2-4551-A843-1B1F41D5F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95" y="16240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3) </a:t>
            </a:r>
            <a:r>
              <a:rPr lang="en-US" altLang="en-US" sz="2400" dirty="0" err="1">
                <a:latin typeface="Arial" panose="020B0604020202020204" pitchFamily="34" charset="0"/>
              </a:rPr>
              <a:t>神這樣說、你就這樣信、不可動搖。這是操練順服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4) </a:t>
            </a:r>
            <a:r>
              <a:rPr lang="en-US" altLang="en-US" sz="2400" dirty="0" err="1">
                <a:latin typeface="Arial" panose="020B0604020202020204" pitchFamily="34" charset="0"/>
              </a:rPr>
              <a:t>你極大情感的衝擊是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神為你的思考所預備的</a:t>
            </a:r>
            <a:endParaRPr lang="en-US" altLang="en-US" sz="2400" dirty="0">
              <a:latin typeface="Arial" panose="020B0604020202020204" pitchFamily="34" charset="0"/>
            </a:endParaRPr>
          </a:p>
          <a:p>
            <a:r>
              <a:rPr lang="en-US" altLang="en-US" sz="2400" dirty="0" err="1">
                <a:latin typeface="Arial" panose="020B0604020202020204" pitchFamily="34" charset="0"/>
              </a:rPr>
              <a:t>思念天上的事、從永恆看生命異象是神帶領我們的原則,從模糊的意念進入確切的渴想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</a:rPr>
              <a:t>5) </a:t>
            </a:r>
            <a:r>
              <a:rPr lang="en-US" altLang="en-US" sz="2400" dirty="0" err="1">
                <a:latin typeface="Arial" panose="020B0604020202020204" pitchFamily="34" charset="0"/>
              </a:rPr>
              <a:t>要思考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神存留我們、有什麼托付的使命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F0478-9D83-4779-A909-4D63DB2E7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A6E84-9522-0348-AD4D-B3129201B5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144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2eb1734-08e2-407c-a90e-a8cc20351bc4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43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15066</TotalTime>
  <Words>536</Words>
  <Application>Microsoft Office PowerPoint</Application>
  <PresentationFormat>On-screen Show (4:3)</PresentationFormat>
  <Paragraphs>134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Heiti TC Light</vt:lpstr>
      <vt:lpstr>Wingdings</vt:lpstr>
      <vt:lpstr>Office Theme</vt:lpstr>
      <vt:lpstr> 又思考又學習</vt:lpstr>
      <vt:lpstr>又思考又學習</vt:lpstr>
      <vt:lpstr>又思考又學習</vt:lpstr>
      <vt:lpstr>又思考又學習</vt:lpstr>
      <vt:lpstr>又思考又學習</vt:lpstr>
      <vt:lpstr>又思考又學習</vt:lpstr>
      <vt:lpstr>又思考又學習</vt:lpstr>
      <vt:lpstr>又思考又學習</vt:lpstr>
      <vt:lpstr>又思考又學習</vt:lpstr>
      <vt:lpstr>又思考又學習</vt:lpstr>
      <vt:lpstr>又思考又學習</vt:lpstr>
      <vt:lpstr>又思考又學習</vt:lpstr>
      <vt:lpstr>又思考又學習</vt:lpstr>
      <vt:lpstr>又思考又學習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Meng</dc:creator>
  <cp:keywords/>
  <dc:description/>
  <cp:lastModifiedBy>yen t pan</cp:lastModifiedBy>
  <cp:revision>2573</cp:revision>
  <cp:lastPrinted>2018-04-14T14:41:00Z</cp:lastPrinted>
  <dcterms:created xsi:type="dcterms:W3CDTF">2018-03-01T02:41:00Z</dcterms:created>
  <dcterms:modified xsi:type="dcterms:W3CDTF">2020-06-26T12:15:53Z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