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K7mKOQZHtlloJ7qpw24K1W3mV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23a6243df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ge23a6243df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23a6243df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e23a6243df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23a6243df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e23a6243df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e23a6243df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e23a6243df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23a6243df_0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e23a6243df_0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e23a6243df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e23a6243df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e23a6243df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e23a6243df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5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627"/>
              </a:schemeClr>
            </a:solidFill>
            <a:ln>
              <a:noFill/>
            </a:ln>
          </p:spPr>
        </p:sp>
        <p:sp>
          <p:nvSpPr>
            <p:cNvPr id="27" name="Google Shape;27;p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058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5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627"/>
              </a:srgbClr>
            </a:solidFill>
            <a:ln>
              <a:noFill/>
            </a:ln>
          </p:spPr>
        </p:sp>
        <p:sp>
          <p:nvSpPr>
            <p:cNvPr id="30" name="Google Shape;30;p5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627"/>
              </a:srgb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529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352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5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627"/>
              </a:schemeClr>
            </a:solidFill>
            <a:ln>
              <a:noFill/>
            </a:ln>
          </p:spPr>
        </p:sp>
        <p:sp>
          <p:nvSpPr>
            <p:cNvPr id="10" name="Google Shape;10;p4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0588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4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627"/>
              </a:srgbClr>
            </a:solidFill>
            <a:ln>
              <a:noFill/>
            </a:ln>
          </p:spPr>
        </p:sp>
        <p:sp>
          <p:nvSpPr>
            <p:cNvPr id="13" name="Google Shape;13;p4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627"/>
              </a:srgbClr>
            </a:solidFill>
            <a:ln>
              <a:noFill/>
            </a:ln>
          </p:spPr>
        </p:sp>
        <p:sp>
          <p:nvSpPr>
            <p:cNvPr id="14" name="Google Shape;14;p4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529"/>
              </a:schemeClr>
            </a:solidFill>
            <a:ln>
              <a:noFill/>
            </a:ln>
          </p:spPr>
        </p:sp>
        <p:sp>
          <p:nvSpPr>
            <p:cNvPr id="15" name="Google Shape;15;p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4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352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895442" y="2034659"/>
            <a:ext cx="7767000" cy="16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Font typeface="Trebuchet MS"/>
              <a:buNone/>
            </a:pPr>
            <a:r>
              <a:rPr lang="en-US" sz="7200" b="1"/>
              <a:t>效法基督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e23a6243df_0_18"/>
          <p:cNvSpPr txBox="1">
            <a:spLocks noGrp="1"/>
          </p:cNvSpPr>
          <p:nvPr>
            <p:ph type="title"/>
          </p:nvPr>
        </p:nvSpPr>
        <p:spPr>
          <a:xfrm>
            <a:off x="3568148" y="150603"/>
            <a:ext cx="4446000" cy="7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效法基督</a:t>
            </a:r>
            <a:endParaRPr sz="2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ge23a6243df_0_18"/>
          <p:cNvSpPr txBox="1">
            <a:spLocks noGrp="1"/>
          </p:cNvSpPr>
          <p:nvPr>
            <p:ph type="body" idx="1"/>
          </p:nvPr>
        </p:nvSpPr>
        <p:spPr>
          <a:xfrm>
            <a:off x="406400" y="1175275"/>
            <a:ext cx="9106200" cy="48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Char char="★"/>
            </a:pPr>
            <a:r>
              <a:rPr lang="en-US" sz="2800"/>
              <a:t>效法基督是上帝的預旨， 是祂在创世以前为每一个蒙揀選的兒女所定下的永恒计划和目标</a:t>
            </a:r>
            <a:endParaRPr sz="2800"/>
          </a:p>
          <a:p>
            <a:pPr marL="914400" lvl="1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“29 因为他预先所知道的人，就预先定下</a:t>
            </a:r>
            <a:r>
              <a:rPr lang="en-US" sz="2800" b="1">
                <a:highlight>
                  <a:srgbClr val="FFFF00"/>
                </a:highlight>
              </a:rPr>
              <a:t>效法</a:t>
            </a:r>
            <a:r>
              <a:rPr lang="en-US" sz="2800">
                <a:highlight>
                  <a:srgbClr val="FFFF00"/>
                </a:highlight>
              </a:rPr>
              <a:t>他儿子的模样</a:t>
            </a:r>
            <a:r>
              <a:rPr lang="en-US" sz="2800"/>
              <a:t>，使他儿子在许多弟兄中作长子. 30预先所定下的人又召他们来；所召来的人又称他们为义；所称为义的人又叫他们得荣耀。  罗马书8:29-30</a:t>
            </a: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br>
              <a:rPr lang="en-US" sz="2800" b="1"/>
            </a:br>
            <a:endParaRPr sz="25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1538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6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64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e23a6243df_0_140"/>
          <p:cNvSpPr txBox="1">
            <a:spLocks noGrp="1"/>
          </p:cNvSpPr>
          <p:nvPr>
            <p:ph type="title"/>
          </p:nvPr>
        </p:nvSpPr>
        <p:spPr>
          <a:xfrm>
            <a:off x="3568148" y="150603"/>
            <a:ext cx="4446000" cy="7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效法基督</a:t>
            </a:r>
            <a:endParaRPr sz="2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Google Shape;155;ge23a6243df_0_140"/>
          <p:cNvSpPr txBox="1">
            <a:spLocks noGrp="1"/>
          </p:cNvSpPr>
          <p:nvPr>
            <p:ph type="body" idx="1"/>
          </p:nvPr>
        </p:nvSpPr>
        <p:spPr>
          <a:xfrm>
            <a:off x="540300" y="1248300"/>
            <a:ext cx="9883200" cy="52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★"/>
            </a:pPr>
            <a:r>
              <a:rPr lang="en-US" sz="2800"/>
              <a:t>那麼，我們要效法基督什麼呢？</a:t>
            </a:r>
            <a:endParaRPr sz="2800"/>
          </a:p>
          <a:p>
            <a:pPr marL="1371600" lvl="1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400"/>
              <a:t>基督的愛</a:t>
            </a:r>
            <a:endParaRPr sz="2400"/>
          </a:p>
          <a:p>
            <a:pPr marL="18288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“所以，你们该</a:t>
            </a:r>
            <a:r>
              <a:rPr lang="en-US" sz="2400" b="1">
                <a:highlight>
                  <a:srgbClr val="FFFF00"/>
                </a:highlight>
              </a:rPr>
              <a:t>效法神</a:t>
            </a:r>
            <a:r>
              <a:rPr lang="en-US" sz="2400" b="1"/>
              <a:t>，</a:t>
            </a:r>
            <a:r>
              <a:rPr lang="en-US" sz="2400" b="1">
                <a:highlight>
                  <a:srgbClr val="FFFF00"/>
                </a:highlight>
              </a:rPr>
              <a:t>好像蒙慈爱的儿女一样</a:t>
            </a:r>
            <a:r>
              <a:rPr lang="en-US" sz="2400"/>
              <a:t>。 也要凭爱心行事，正如基督爱我们，为我们舍了自己，当作馨香的供物和祭物，献与神。” 以弗所书5:1-2</a:t>
            </a:r>
            <a:endParaRPr sz="2400"/>
          </a:p>
          <a:p>
            <a:pPr marL="13716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基督的受苦</a:t>
            </a:r>
            <a:endParaRPr sz="2400"/>
          </a:p>
          <a:p>
            <a:pPr marL="18288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“....</a:t>
            </a:r>
            <a:r>
              <a:rPr lang="en-US" sz="2400" b="1">
                <a:solidFill>
                  <a:srgbClr val="3F3F3F"/>
                </a:solidFill>
              </a:rPr>
              <a:t>但你們若因行善受苦，能忍耐，這在神看是可喜愛的</a:t>
            </a:r>
            <a:r>
              <a:rPr lang="en-US" sz="2400">
                <a:solidFill>
                  <a:srgbClr val="3F3F3F"/>
                </a:solidFill>
              </a:rPr>
              <a:t>。</a:t>
            </a:r>
            <a:r>
              <a:rPr lang="en-US" sz="2400"/>
              <a:t>你们蒙召原是为此；因基督也为你们受过苦，</a:t>
            </a:r>
            <a:r>
              <a:rPr lang="en-US" sz="2400">
                <a:highlight>
                  <a:srgbClr val="FFFF00"/>
                </a:highlight>
              </a:rPr>
              <a:t>给你们留下榜样</a:t>
            </a:r>
            <a:r>
              <a:rPr lang="en-US" sz="2400"/>
              <a:t>，叫你们跟随他的脚踪行。“彼得前书2:21</a:t>
            </a:r>
            <a:endParaRPr sz="1400"/>
          </a:p>
          <a:p>
            <a:pPr marL="18288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“</a:t>
            </a:r>
            <a:r>
              <a:rPr lang="en-US" sz="2400">
                <a:highlight>
                  <a:srgbClr val="FFFF00"/>
                </a:highlight>
              </a:rPr>
              <a:t>基督既在肉身受苦，你们也当将这样的心志作为兵器</a:t>
            </a:r>
            <a:r>
              <a:rPr lang="en-US" sz="2400"/>
              <a:t>，因为在肉身受过苦的，就已经与罪断绝了。“ 彼得前书 4:1</a:t>
            </a:r>
            <a:endParaRPr sz="2400"/>
          </a:p>
          <a:p>
            <a:pPr marL="13716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基督的犧牲</a:t>
            </a:r>
            <a:endParaRPr sz="2400"/>
          </a:p>
          <a:p>
            <a:pPr marL="18288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3F3F3F"/>
                </a:solidFill>
              </a:rPr>
              <a:t>“使我认识基督，晓得他复活的大能，并且晓得和他一同受苦，</a:t>
            </a:r>
            <a:r>
              <a:rPr lang="en-US" sz="2400">
                <a:solidFill>
                  <a:srgbClr val="3F3F3F"/>
                </a:solidFill>
                <a:highlight>
                  <a:srgbClr val="FFFF00"/>
                </a:highlight>
              </a:rPr>
              <a:t>效法他的死</a:t>
            </a:r>
            <a:r>
              <a:rPr lang="en-US" sz="2400">
                <a:solidFill>
                  <a:srgbClr val="3F3F3F"/>
                </a:solidFill>
              </a:rPr>
              <a:t>， 或者我也得以从死里复活。“ ‭‭腓立比书‬ ‭3:10-11‬ 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br>
              <a:rPr lang="en-US" sz="2600"/>
            </a:br>
            <a:br>
              <a:rPr lang="en-US" sz="2600"/>
            </a:b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1538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6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64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ge23a6243df_0_140"/>
          <p:cNvSpPr/>
          <p:nvPr/>
        </p:nvSpPr>
        <p:spPr>
          <a:xfrm>
            <a:off x="4673600" y="457200"/>
            <a:ext cx="66813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23a6243df_0_23"/>
          <p:cNvSpPr txBox="1">
            <a:spLocks noGrp="1"/>
          </p:cNvSpPr>
          <p:nvPr>
            <p:ph type="title"/>
          </p:nvPr>
        </p:nvSpPr>
        <p:spPr>
          <a:xfrm>
            <a:off x="3568148" y="150603"/>
            <a:ext cx="4446000" cy="7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效法基督</a:t>
            </a:r>
            <a:endParaRPr sz="2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ge23a6243df_0_23"/>
          <p:cNvSpPr txBox="1">
            <a:spLocks noGrp="1"/>
          </p:cNvSpPr>
          <p:nvPr>
            <p:ph type="body" idx="1"/>
          </p:nvPr>
        </p:nvSpPr>
        <p:spPr>
          <a:xfrm>
            <a:off x="254000" y="1183225"/>
            <a:ext cx="11684100" cy="52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★"/>
            </a:pPr>
            <a:r>
              <a:rPr lang="en-US" sz="2800"/>
              <a:t>那麼，我們要效法基督什麼呢？</a:t>
            </a:r>
            <a:endParaRPr sz="2800"/>
          </a:p>
          <a:p>
            <a:pPr marL="1371600" lvl="1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400"/>
              <a:t>基督的憐憫，饒恕</a:t>
            </a:r>
            <a:endParaRPr sz="2400"/>
          </a:p>
          <a:p>
            <a:pPr marL="1828800" lvl="2" indent="-3810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“并要以恩慈相待，存怜悯的心，彼此饶恕，</a:t>
            </a:r>
            <a:r>
              <a:rPr lang="en-US" sz="2400">
                <a:highlight>
                  <a:srgbClr val="FFFF00"/>
                </a:highlight>
              </a:rPr>
              <a:t>正如</a:t>
            </a:r>
            <a:r>
              <a:rPr lang="en-US" sz="2400"/>
              <a:t>　神在基督里饶恕了你们一样。” 以弗所书4:32</a:t>
            </a:r>
            <a:endParaRPr sz="2400"/>
          </a:p>
          <a:p>
            <a:pPr marL="13716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基督的謙卑，柔和，順服</a:t>
            </a:r>
            <a:endParaRPr sz="2400"/>
          </a:p>
          <a:p>
            <a:pPr marL="18288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“5你们</a:t>
            </a:r>
            <a:r>
              <a:rPr lang="en-US" sz="2400">
                <a:highlight>
                  <a:srgbClr val="FFFF00"/>
                </a:highlight>
              </a:rPr>
              <a:t>当以基督耶稣的心为心</a:t>
            </a:r>
            <a:r>
              <a:rPr lang="en-US" sz="2400"/>
              <a:t>： 6他本有　神的形象， 不以自己与　神同等为强夺的； 7反倒虚己， 取了奴仆的形象， 成为人的样式； 8既有人的样子，就自己卑微， 存心顺服，以至于死， 且死在十字架上。“ 腓立比书2:5-8</a:t>
            </a:r>
            <a:endParaRPr sz="1600"/>
          </a:p>
          <a:p>
            <a:pPr marL="1828800" lvl="2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“我心里柔和谦卑，你们当负我的轭，学我的样式；这样，你们心里就必得享安息。“马太福音11:29</a:t>
            </a:r>
            <a:endParaRPr sz="2400"/>
          </a:p>
          <a:p>
            <a:pPr marL="1371600" lvl="1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基督的服事</a:t>
            </a:r>
            <a:endParaRPr sz="2400"/>
          </a:p>
          <a:p>
            <a:pPr marL="2286000" lvl="3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“我是你们的主，你们的夫子，尚且洗你们的脚，你们也当彼此洗脚。 我给你们作了</a:t>
            </a:r>
            <a:r>
              <a:rPr lang="en-US" sz="2400">
                <a:highlight>
                  <a:srgbClr val="FFFF00"/>
                </a:highlight>
              </a:rPr>
              <a:t>榜样</a:t>
            </a:r>
            <a:r>
              <a:rPr lang="en-US" sz="2400"/>
              <a:t>，叫你们照着我向你们所做的去做。“ 约翰福音13:15</a:t>
            </a:r>
            <a:endParaRPr sz="1600"/>
          </a:p>
          <a:p>
            <a:pPr marL="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br>
              <a:rPr lang="en-US" sz="2600"/>
            </a:b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1538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6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64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ge23a6243df_0_23"/>
          <p:cNvSpPr/>
          <p:nvPr/>
        </p:nvSpPr>
        <p:spPr>
          <a:xfrm>
            <a:off x="4673600" y="457200"/>
            <a:ext cx="66813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23a6243df_0_147"/>
          <p:cNvSpPr txBox="1">
            <a:spLocks noGrp="1"/>
          </p:cNvSpPr>
          <p:nvPr>
            <p:ph type="title"/>
          </p:nvPr>
        </p:nvSpPr>
        <p:spPr>
          <a:xfrm>
            <a:off x="3568148" y="150603"/>
            <a:ext cx="4446000" cy="7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效法基督</a:t>
            </a:r>
            <a:endParaRPr sz="2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ge23a6243df_0_147"/>
          <p:cNvSpPr txBox="1">
            <a:spLocks noGrp="1"/>
          </p:cNvSpPr>
          <p:nvPr>
            <p:ph type="body" idx="1"/>
          </p:nvPr>
        </p:nvSpPr>
        <p:spPr>
          <a:xfrm>
            <a:off x="254000" y="1183225"/>
            <a:ext cx="9831300" cy="52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★"/>
            </a:pPr>
            <a:r>
              <a:rPr lang="en-US" sz="2800"/>
              <a:t>我們當如何效法基督？</a:t>
            </a:r>
            <a:endParaRPr sz="2800"/>
          </a:p>
          <a:p>
            <a:pPr marL="1371600" lvl="1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Char char="○"/>
            </a:pPr>
            <a:r>
              <a:rPr lang="en-US" sz="2400"/>
              <a:t>不可效法世界 - 當代基督徒所面臨的最大的誘惑和挑戰</a:t>
            </a:r>
            <a:endParaRPr sz="2400"/>
          </a:p>
          <a:p>
            <a:pPr marL="1828800" lvl="2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Char char="■"/>
            </a:pPr>
            <a:r>
              <a:rPr lang="en-US" sz="2400"/>
              <a:t>“所以，弟兄们，我以　神的慈悲劝你们，将身体献上，当作活祭，是圣洁的，是　神所喜悦的；你们如此事奉乃是理所当然的。 </a:t>
            </a:r>
            <a:r>
              <a:rPr lang="en-US" sz="2400">
                <a:highlight>
                  <a:srgbClr val="FFFF00"/>
                </a:highlight>
              </a:rPr>
              <a:t>不要</a:t>
            </a:r>
            <a:r>
              <a:rPr lang="en-US" sz="2400" b="1">
                <a:highlight>
                  <a:srgbClr val="FFFF00"/>
                </a:highlight>
              </a:rPr>
              <a:t>效法</a:t>
            </a:r>
            <a:r>
              <a:rPr lang="en-US" sz="2400">
                <a:highlight>
                  <a:srgbClr val="FFFF00"/>
                </a:highlight>
              </a:rPr>
              <a:t>这个世界</a:t>
            </a:r>
            <a:r>
              <a:rPr lang="en-US" sz="2400"/>
              <a:t>，只要心意更新而变化，叫你们察验何为　神的善良、纯全、可喜悦的旨意。罗马书12:1-2</a:t>
            </a:r>
            <a:endParaRPr sz="2400"/>
          </a:p>
          <a:p>
            <a:pPr marL="18288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“你们既作顺命的儿女，就</a:t>
            </a:r>
            <a:r>
              <a:rPr lang="en-US" sz="2400">
                <a:highlight>
                  <a:srgbClr val="FFFF00"/>
                </a:highlight>
              </a:rPr>
              <a:t>不要效法从前蒙昧无知的时候那放纵私欲的样子</a:t>
            </a:r>
            <a:r>
              <a:rPr lang="en-US" sz="2400"/>
              <a:t>。 那召你们的既是圣洁，你们在一切所行的事上也要圣洁。“ ‭‭彼得前书‬ ‭1:14-15‬ </a:t>
            </a:r>
            <a:r>
              <a:rPr lang="en-US" sz="2400">
                <a:solidFill>
                  <a:srgbClr val="3F3F3F"/>
                </a:solidFill>
              </a:rPr>
              <a:t>‬‬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ge23a6243df_0_147"/>
          <p:cNvSpPr/>
          <p:nvPr/>
        </p:nvSpPr>
        <p:spPr>
          <a:xfrm>
            <a:off x="4673600" y="457200"/>
            <a:ext cx="66813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23a6243df_0_159"/>
          <p:cNvSpPr txBox="1">
            <a:spLocks noGrp="1"/>
          </p:cNvSpPr>
          <p:nvPr>
            <p:ph type="title"/>
          </p:nvPr>
        </p:nvSpPr>
        <p:spPr>
          <a:xfrm>
            <a:off x="3568148" y="150603"/>
            <a:ext cx="4446000" cy="7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效法基督</a:t>
            </a:r>
            <a:endParaRPr sz="2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ge23a6243df_0_159"/>
          <p:cNvSpPr txBox="1">
            <a:spLocks noGrp="1"/>
          </p:cNvSpPr>
          <p:nvPr>
            <p:ph type="body" idx="1"/>
          </p:nvPr>
        </p:nvSpPr>
        <p:spPr>
          <a:xfrm>
            <a:off x="254000" y="1183225"/>
            <a:ext cx="11684100" cy="52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★"/>
            </a:pPr>
            <a:r>
              <a:rPr lang="en-US" sz="2800"/>
              <a:t>我們當如何效法基督？</a:t>
            </a:r>
            <a:endParaRPr sz="2800"/>
          </a:p>
          <a:p>
            <a:pPr marL="1371600" lvl="1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Char char="○"/>
            </a:pPr>
            <a:r>
              <a:rPr lang="en-US" sz="2400"/>
              <a:t>效法使徒</a:t>
            </a:r>
            <a:endParaRPr sz="2400"/>
          </a:p>
          <a:p>
            <a:pPr marL="1828800" lvl="2" indent="-3810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“你们该</a:t>
            </a:r>
            <a:r>
              <a:rPr lang="en-US" sz="2400">
                <a:highlight>
                  <a:srgbClr val="FFFF00"/>
                </a:highlight>
              </a:rPr>
              <a:t>效法</a:t>
            </a:r>
            <a:r>
              <a:rPr lang="en-US" sz="2400"/>
              <a:t>我，像我</a:t>
            </a:r>
            <a:r>
              <a:rPr lang="en-US" sz="2400">
                <a:highlight>
                  <a:srgbClr val="FFFF00"/>
                </a:highlight>
              </a:rPr>
              <a:t>效法</a:t>
            </a:r>
            <a:r>
              <a:rPr lang="en-US" sz="2400"/>
              <a:t>基督一样。” 哥林多前书11:1</a:t>
            </a:r>
            <a:endParaRPr sz="2400"/>
          </a:p>
          <a:p>
            <a:pPr marL="1828800" lvl="2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>
                <a:solidFill>
                  <a:srgbClr val="3F3F3F"/>
                </a:solidFill>
              </a:rPr>
              <a:t>“我凡事給你們作榜樣，叫你們知道應當這樣勞苦，扶助軟弱的人，又當記念主耶穌的話，說：『施比受更為有福。』” 使徒行傳‬ ‭20:35‬ ‭CUNP-神‬‬</a:t>
            </a:r>
            <a:endParaRPr sz="2400"/>
          </a:p>
          <a:p>
            <a:pPr marL="1371600" lvl="1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Char char="○"/>
            </a:pPr>
            <a:r>
              <a:rPr lang="en-US" sz="2400"/>
              <a:t>效法我們周圍屬靈的榜樣</a:t>
            </a:r>
            <a:endParaRPr sz="2400"/>
          </a:p>
          <a:p>
            <a:pPr marL="1828800" lvl="2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“弟兄们，你们要一同</a:t>
            </a:r>
            <a:r>
              <a:rPr lang="en-US" sz="2400">
                <a:highlight>
                  <a:srgbClr val="FFFF00"/>
                </a:highlight>
              </a:rPr>
              <a:t>效法</a:t>
            </a:r>
            <a:r>
              <a:rPr lang="en-US" sz="2400"/>
              <a:t>我，也当留意看那些</a:t>
            </a:r>
            <a:r>
              <a:rPr lang="en-US" sz="2400">
                <a:highlight>
                  <a:srgbClr val="FFFF00"/>
                </a:highlight>
              </a:rPr>
              <a:t>照我们榜样行的人</a:t>
            </a:r>
            <a:r>
              <a:rPr lang="en-US" sz="2400"/>
              <a:t>。“ 腓立比书 3:17</a:t>
            </a:r>
            <a:endParaRPr sz="2400"/>
          </a:p>
          <a:p>
            <a:pPr marL="1828800" lvl="2" indent="-3810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“我们愿你们各人都显出这样的殷勤，使你们有满足的指望，一直到底。 并且不懈怠，总要</a:t>
            </a:r>
            <a:r>
              <a:rPr lang="en-US" sz="2400">
                <a:highlight>
                  <a:srgbClr val="FFFF00"/>
                </a:highlight>
              </a:rPr>
              <a:t>效法那些凭信心和忍耐承受应许的人</a:t>
            </a:r>
            <a:r>
              <a:rPr lang="en-US" sz="2400"/>
              <a:t>“ 希伯来书‬ ‭6:11-12‬</a:t>
            </a:r>
            <a:endParaRPr sz="2600"/>
          </a:p>
          <a:p>
            <a:pPr marL="1828800" lvl="2" indent="-3810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■"/>
            </a:pPr>
            <a:r>
              <a:rPr lang="en-US" sz="2600"/>
              <a:t>“从前引导你们、传　神之道给你们的人，你们要</a:t>
            </a:r>
            <a:r>
              <a:rPr lang="en-US" sz="2600">
                <a:highlight>
                  <a:srgbClr val="FFFF00"/>
                </a:highlight>
              </a:rPr>
              <a:t>想念他们，效法他们的信心，留心看他们为人的结局</a:t>
            </a:r>
            <a:r>
              <a:rPr lang="en-US" sz="2600"/>
              <a:t>。“‭‭希伯来书‬ ‭13:7‬ </a:t>
            </a:r>
            <a:endParaRPr sz="2400"/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7" name="Google Shape;177;ge23a6243df_0_159"/>
          <p:cNvSpPr/>
          <p:nvPr/>
        </p:nvSpPr>
        <p:spPr>
          <a:xfrm>
            <a:off x="4673600" y="457200"/>
            <a:ext cx="66813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e23a6243df_0_171"/>
          <p:cNvSpPr txBox="1">
            <a:spLocks noGrp="1"/>
          </p:cNvSpPr>
          <p:nvPr>
            <p:ph type="title"/>
          </p:nvPr>
        </p:nvSpPr>
        <p:spPr>
          <a:xfrm>
            <a:off x="3568148" y="150603"/>
            <a:ext cx="4446000" cy="7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效法基督</a:t>
            </a:r>
            <a:endParaRPr sz="2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ge23a6243df_0_171"/>
          <p:cNvSpPr txBox="1">
            <a:spLocks noGrp="1"/>
          </p:cNvSpPr>
          <p:nvPr>
            <p:ph type="body" idx="1"/>
          </p:nvPr>
        </p:nvSpPr>
        <p:spPr>
          <a:xfrm>
            <a:off x="254000" y="1183225"/>
            <a:ext cx="9271800" cy="52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★"/>
            </a:pPr>
            <a:r>
              <a:rPr lang="en-US" sz="2800"/>
              <a:t>我們當如何效法基督？</a:t>
            </a:r>
            <a:endParaRPr sz="2800"/>
          </a:p>
          <a:p>
            <a:pPr marL="1371600" lvl="1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Char char="○"/>
            </a:pPr>
            <a:r>
              <a:rPr lang="en-US" sz="2400"/>
              <a:t>應當努力成為別人效法的榜樣</a:t>
            </a:r>
            <a:endParaRPr sz="1800"/>
          </a:p>
          <a:p>
            <a:pPr marL="1828800" lvl="2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Char char="■"/>
            </a:pPr>
            <a:r>
              <a:rPr lang="en-US" sz="2400"/>
              <a:t>“并且你们在大难之中，蒙了圣灵所赐的喜乐，领受真道就</a:t>
            </a:r>
            <a:r>
              <a:rPr lang="en-US" sz="2400">
                <a:highlight>
                  <a:srgbClr val="FFFF00"/>
                </a:highlight>
              </a:rPr>
              <a:t>效法我们，也效法了主</a:t>
            </a:r>
            <a:r>
              <a:rPr lang="en-US" sz="2400"/>
              <a:t>； 甚至你们作了 马其顿 和 亚该亚 所有信 主 之人的</a:t>
            </a:r>
            <a:r>
              <a:rPr lang="en-US" sz="2400">
                <a:highlight>
                  <a:srgbClr val="FFFF00"/>
                </a:highlight>
              </a:rPr>
              <a:t>榜样</a:t>
            </a:r>
            <a:r>
              <a:rPr lang="en-US" sz="2400"/>
              <a:t>。“ ‭‭帖撒罗尼迦前书1:6-7</a:t>
            </a:r>
            <a:endParaRPr sz="2400"/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Google Shape;184;ge23a6243df_0_171"/>
          <p:cNvSpPr/>
          <p:nvPr/>
        </p:nvSpPr>
        <p:spPr>
          <a:xfrm>
            <a:off x="4673600" y="457200"/>
            <a:ext cx="66813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e23a6243df_0_53"/>
          <p:cNvSpPr txBox="1">
            <a:spLocks noGrp="1"/>
          </p:cNvSpPr>
          <p:nvPr>
            <p:ph type="title"/>
          </p:nvPr>
        </p:nvSpPr>
        <p:spPr>
          <a:xfrm>
            <a:off x="3568148" y="150603"/>
            <a:ext cx="4446000" cy="7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Times New Roman"/>
              <a:buNone/>
            </a:pPr>
            <a:r>
              <a:rPr lang="en-US" b="1">
                <a:latin typeface="Times New Roman"/>
                <a:ea typeface="Times New Roman"/>
                <a:cs typeface="Times New Roman"/>
                <a:sym typeface="Times New Roman"/>
              </a:rPr>
              <a:t>效法基督</a:t>
            </a:r>
            <a:endParaRPr sz="28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ge23a6243df_0_53"/>
          <p:cNvSpPr txBox="1">
            <a:spLocks noGrp="1"/>
          </p:cNvSpPr>
          <p:nvPr>
            <p:ph type="body" idx="1"/>
          </p:nvPr>
        </p:nvSpPr>
        <p:spPr>
          <a:xfrm>
            <a:off x="406400" y="1175275"/>
            <a:ext cx="8637900" cy="48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9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2900"/>
              <a:t>“凡遵守主道的，爱神的心在他里面实在是完全的。从此，我们知道我们是在主里面。 </a:t>
            </a:r>
            <a:r>
              <a:rPr lang="en-US" sz="2900">
                <a:highlight>
                  <a:srgbClr val="FFFF00"/>
                </a:highlight>
              </a:rPr>
              <a:t>人若说他住在主里面，就该自己照主所行的去行。</a:t>
            </a:r>
            <a:r>
              <a:rPr lang="en-US" sz="2900"/>
              <a:t>“ 约翰一书 2:5-6</a:t>
            </a:r>
            <a:br>
              <a:rPr lang="en-US" sz="2600"/>
            </a:b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-279400" algn="l" rtl="0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0" lvl="1" indent="-279400" algn="l" rtl="0">
              <a:lnSpc>
                <a:spcPct val="115384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600" cap="none">
              <a:solidFill>
                <a:schemeClr val="accen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064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145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ge23a6243df_0_53"/>
          <p:cNvSpPr/>
          <p:nvPr/>
        </p:nvSpPr>
        <p:spPr>
          <a:xfrm>
            <a:off x="4673600" y="457200"/>
            <a:ext cx="6681300" cy="4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Widescreen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Noto Sans Symbols</vt:lpstr>
      <vt:lpstr>Arial</vt:lpstr>
      <vt:lpstr>Calibri</vt:lpstr>
      <vt:lpstr>Times New Roman</vt:lpstr>
      <vt:lpstr>Trebuchet MS</vt:lpstr>
      <vt:lpstr>Facet</vt:lpstr>
      <vt:lpstr>效法基督</vt:lpstr>
      <vt:lpstr>效法基督</vt:lpstr>
      <vt:lpstr>效法基督</vt:lpstr>
      <vt:lpstr>效法基督</vt:lpstr>
      <vt:lpstr>效法基督</vt:lpstr>
      <vt:lpstr>效法基督</vt:lpstr>
      <vt:lpstr>效法基督</vt:lpstr>
      <vt:lpstr>效法基督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效法基督</dc:title>
  <dc:creator>Mike Ma</dc:creator>
  <cp:lastModifiedBy>Wenling Yueh</cp:lastModifiedBy>
  <cp:revision>1</cp:revision>
  <dcterms:created xsi:type="dcterms:W3CDTF">2021-03-20T23:40:56Z</dcterms:created>
  <dcterms:modified xsi:type="dcterms:W3CDTF">2021-06-27T00:58:31Z</dcterms:modified>
</cp:coreProperties>
</file>