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250" autoAdjust="0"/>
  </p:normalViewPr>
  <p:slideViewPr>
    <p:cSldViewPr snapToGrid="0" snapToObjects="1">
      <p:cViewPr varScale="1">
        <p:scale>
          <a:sx n="107" d="100"/>
          <a:sy n="107" d="100"/>
        </p:scale>
        <p:origin x="16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7B53-5BB7-AE4E-AA21-7435B2A49757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5C34E-1FF9-454A-AEF4-5AB596F97E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7B53-5BB7-AE4E-AA21-7435B2A49757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5C34E-1FF9-454A-AEF4-5AB596F97E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7B53-5BB7-AE4E-AA21-7435B2A49757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5C34E-1FF9-454A-AEF4-5AB596F97E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7B53-5BB7-AE4E-AA21-7435B2A49757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5C34E-1FF9-454A-AEF4-5AB596F97E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7B53-5BB7-AE4E-AA21-7435B2A49757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5C34E-1FF9-454A-AEF4-5AB596F97E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7B53-5BB7-AE4E-AA21-7435B2A49757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5C34E-1FF9-454A-AEF4-5AB596F97E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7B53-5BB7-AE4E-AA21-7435B2A49757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5C34E-1FF9-454A-AEF4-5AB596F97E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7B53-5BB7-AE4E-AA21-7435B2A49757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5C34E-1FF9-454A-AEF4-5AB596F97E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7B53-5BB7-AE4E-AA21-7435B2A49757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5C34E-1FF9-454A-AEF4-5AB596F97E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7B53-5BB7-AE4E-AA21-7435B2A49757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5C34E-1FF9-454A-AEF4-5AB596F97E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7B53-5BB7-AE4E-AA21-7435B2A49757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5C34E-1FF9-454A-AEF4-5AB596F97E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D7B53-5BB7-AE4E-AA21-7435B2A49757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5C34E-1FF9-454A-AEF4-5AB596F97E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谦卑负轭</a:t>
            </a:r>
            <a:br>
              <a:rPr lang="en-US" altLang="zh-CN" dirty="0"/>
            </a:br>
            <a:r>
              <a:rPr lang="zh-CN" altLang="en-US" dirty="0"/>
              <a:t>太</a:t>
            </a:r>
            <a:r>
              <a:rPr lang="en-US" altLang="zh-CN" dirty="0"/>
              <a:t>11:28</a:t>
            </a:r>
            <a:r>
              <a:rPr lang="zh-CN" altLang="en-US" dirty="0"/>
              <a:t>－</a:t>
            </a:r>
            <a:r>
              <a:rPr lang="en-US" altLang="zh-CN" dirty="0"/>
              <a:t>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11:28 </a:t>
            </a:r>
            <a:r>
              <a:rPr lang="zh-CN" altLang="en-US" b="1" dirty="0">
                <a:solidFill>
                  <a:schemeClr val="tx1"/>
                </a:solidFill>
              </a:rPr>
              <a:t>凡劳苦担重担的人，可以到我这里来，我就使你们得安息。</a:t>
            </a:r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11:29 </a:t>
            </a:r>
            <a:r>
              <a:rPr lang="zh-CN" altLang="en-US" b="1" dirty="0">
                <a:solidFill>
                  <a:schemeClr val="tx1"/>
                </a:solidFill>
              </a:rPr>
              <a:t>我心里柔和谦卑，你们当负我的轭，学我的样式，这样，你们心里就必得享安息。</a:t>
            </a:r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11:30 </a:t>
            </a:r>
            <a:r>
              <a:rPr lang="zh-CN" altLang="en-US" b="1" dirty="0">
                <a:solidFill>
                  <a:schemeClr val="tx1"/>
                </a:solidFill>
              </a:rPr>
              <a:t>因为我的轭是容易的，我的担子是轻省的。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谦卑负轭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/>
              <a:t>人人都有问题，有困难</a:t>
            </a:r>
            <a:r>
              <a:rPr lang="en-US" dirty="0"/>
              <a:t>, </a:t>
            </a:r>
            <a:r>
              <a:rPr lang="zh-CN" altLang="en-US" dirty="0"/>
              <a:t>要得安息。有人靠车，有人靠马，有人靠家人关系，有人靠国家。</a:t>
            </a:r>
            <a:endParaRPr lang="en-US" altLang="zh-CN" dirty="0"/>
          </a:p>
          <a:p>
            <a:r>
              <a:rPr lang="zh-CN" altLang="en-US" dirty="0"/>
              <a:t>但都靠不住，得不到安息。</a:t>
            </a:r>
            <a:endParaRPr lang="en-US" dirty="0"/>
          </a:p>
          <a:p>
            <a:r>
              <a:rPr lang="zh-CN" altLang="en-US" dirty="0"/>
              <a:t>只有耶稣可以说，到我这里来，我就使你们得安息。</a:t>
            </a:r>
            <a:endParaRPr lang="en-US" dirty="0"/>
          </a:p>
          <a:p>
            <a:r>
              <a:rPr lang="zh-CN" altLang="en-US" dirty="0"/>
              <a:t>看</a:t>
            </a:r>
            <a:r>
              <a:rPr lang="en-US" dirty="0"/>
              <a:t>2</a:t>
            </a:r>
            <a:r>
              <a:rPr lang="en-US" altLang="zh-CN" dirty="0"/>
              <a:t>8</a:t>
            </a:r>
            <a:r>
              <a:rPr lang="zh-CN" altLang="en-US" dirty="0"/>
              <a:t>节，有人会说，主啊，我信你了，求你，应当得安息了。</a:t>
            </a:r>
            <a:r>
              <a:rPr lang="zh-CN" altLang="en-US"/>
              <a:t>可为什么问题没解决？没</a:t>
            </a:r>
            <a:r>
              <a:rPr lang="zh-CN" altLang="en-US" dirty="0"/>
              <a:t>有平安？要明白“到我这里来”真正意义。</a:t>
            </a:r>
            <a:endParaRPr lang="en-US" dirty="0"/>
          </a:p>
          <a:p>
            <a:r>
              <a:rPr lang="zh-CN" altLang="en-US" dirty="0"/>
              <a:t>到我这里来真正意义，要看上下文。</a:t>
            </a:r>
            <a:r>
              <a:rPr lang="en-US" dirty="0"/>
              <a:t>29</a:t>
            </a:r>
            <a:r>
              <a:rPr lang="zh-CN" altLang="en-US" dirty="0"/>
              <a:t>节告诉我们如何到主哪里。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谦卑负轭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29</a:t>
            </a:r>
            <a:r>
              <a:rPr lang="zh-CN" altLang="en-US" dirty="0"/>
              <a:t>节“你们当负我的轭，学我的样式，这样，你们心里就必得享安息。”</a:t>
            </a:r>
            <a:endParaRPr lang="en-US" altLang="zh-CN" dirty="0"/>
          </a:p>
          <a:p>
            <a:r>
              <a:rPr lang="zh-CN" altLang="en-US" dirty="0"/>
              <a:t>负我的轭，什么意思？轭是马车牛车上的套具，车主人用来驾驭马或牛。负主的轭，是真心信靠耶稣，以他做救主和生命的主，顺服他旨意。主的轭，即是他的教导，命令。</a:t>
            </a:r>
            <a:endParaRPr lang="en-US" altLang="zh-CN" dirty="0"/>
          </a:p>
          <a:p>
            <a:r>
              <a:rPr lang="zh-CN" altLang="en-US" dirty="0"/>
              <a:t>在旧约，（耶</a:t>
            </a:r>
            <a:r>
              <a:rPr lang="en-US" altLang="zh-CN" dirty="0"/>
              <a:t>6:16</a:t>
            </a:r>
            <a:r>
              <a:rPr lang="zh-CN" altLang="en-US" dirty="0"/>
              <a:t>）神也劝戒以色列人遵行祂的道而得安息“你们当站在路上察看，访问古道，哪是善道，便行在其间；这样，你们心里必得安息。”</a:t>
            </a:r>
            <a:endParaRPr lang="en-US" dirty="0"/>
          </a:p>
          <a:p>
            <a:r>
              <a:rPr lang="zh-CN" altLang="en-US" dirty="0"/>
              <a:t>如何做，学耶稣顺服天父的样式，謙卑负主的轭，按他旨意生活。人若在神面前自高自大，拒绝顺从神，就得不着安息</a:t>
            </a:r>
            <a:endParaRPr lang="en-US" dirty="0"/>
          </a:p>
          <a:p>
            <a:r>
              <a:rPr lang="zh-CN" altLang="en-US" dirty="0"/>
              <a:t>靠我們自己，按我們的心意，無法得安息。我們要仰望交託，隨時禱告，明白他心意。他心裡柔和謙卑，必幫助我們，而不是難為我們，我們要耐心等候，交托。</a:t>
            </a:r>
            <a:endParaRPr lang="en-US" dirty="0"/>
          </a:p>
          <a:p>
            <a:r>
              <a:rPr lang="zh-CN" altLang="en-US" dirty="0"/>
              <a:t>我們的責任是按他顯明的旨意行，這樣我們心裡就必得享安息。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586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谦卑负轭 太11:28－30</vt:lpstr>
      <vt:lpstr>谦卑负轭</vt:lpstr>
      <vt:lpstr>谦卑负轭</vt:lpstr>
    </vt:vector>
  </TitlesOfParts>
  <Company>Perfect Sense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谦卑负轭 太11:28－30</dc:title>
  <dc:creator>PSD Staff 5</dc:creator>
  <cp:lastModifiedBy>Wenling Yueh</cp:lastModifiedBy>
  <cp:revision>19</cp:revision>
  <dcterms:created xsi:type="dcterms:W3CDTF">2021-06-25T23:27:57Z</dcterms:created>
  <dcterms:modified xsi:type="dcterms:W3CDTF">2021-06-27T00:57:47Z</dcterms:modified>
</cp:coreProperties>
</file>