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7" roundtripDataSignature="AMtx7mgpriQNoL0xPr7mr0yLgs+Cn9JYe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7"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1" name="Google Shape;141;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e4cfcc2fa2_1_3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4" name="Google Shape;194;ge4cfcc2fa2_1_3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e4cfcc2fa2_1_3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0" name="Google Shape;200;ge4cfcc2fa2_1_3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e4cfcc2fa2_1_4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6" name="Google Shape;206;ge4cfcc2fa2_1_4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e4cfcc2fa2_1_5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2" name="Google Shape;212;ge4cfcc2fa2_1_5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e4cfcc2fa2_1_6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8" name="Google Shape;218;ge4cfcc2fa2_1_6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ge4cfcc2fa2_1_7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4" name="Google Shape;224;ge4cfcc2fa2_1_7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ge4cfcc2fa2_1_8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0" name="Google Shape;230;ge4cfcc2fa2_1_8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ge4cfcc2fa2_1_9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6" name="Google Shape;236;ge4cfcc2fa2_1_9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ge4cfcc2fa2_1_10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42" name="Google Shape;242;ge4cfcc2fa2_1_10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ge4cfcc2fa2_1_1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48" name="Google Shape;248;ge4cfcc2fa2_1_1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c9c209bf0a_0_2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6" name="Google Shape;146;gc9c209bf0a_0_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ge4cfcc2fa2_1_14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4" name="Google Shape;254;ge4cfcc2fa2_1_14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ge4cfcc2fa2_1_15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60" name="Google Shape;260;ge4cfcc2fa2_1_15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ge4cfcc2fa2_1_29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66" name="Google Shape;266;ge4cfcc2fa2_1_29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e3721ab5b8_0_20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2" name="Google Shape;152;ge3721ab5b8_0_20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e3721ab5b8_0_2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8" name="Google Shape;158;ge3721ab5b8_0_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e4cfcc2fa2_0_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4" name="Google Shape;164;ge4cfcc2fa2_0_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e4cfcc2fa2_1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0" name="Google Shape;170;ge4cfcc2fa2_1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e4cfcc2fa2_1_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6" name="Google Shape;176;ge4cfcc2fa2_1_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e4cfcc2fa2_1_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2" name="Google Shape;182;ge4cfcc2fa2_1_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e4cfcc2fa2_1_2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8" name="Google Shape;188;ge4cfcc2fa2_1_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22" name="Shape 22"/>
        <p:cNvGrpSpPr/>
        <p:nvPr/>
      </p:nvGrpSpPr>
      <p:grpSpPr>
        <a:xfrm>
          <a:off x="0" y="0"/>
          <a:ext cx="0" cy="0"/>
          <a:chOff x="0" y="0"/>
          <a:chExt cx="0" cy="0"/>
        </a:xfrm>
      </p:grpSpPr>
      <p:grpSp>
        <p:nvGrpSpPr>
          <p:cNvPr id="23" name="Google Shape;23;p5"/>
          <p:cNvGrpSpPr/>
          <p:nvPr/>
        </p:nvGrpSpPr>
        <p:grpSpPr>
          <a:xfrm>
            <a:off x="0" y="-8467"/>
            <a:ext cx="12192000" cy="6866467"/>
            <a:chOff x="0" y="-8467"/>
            <a:chExt cx="12192000" cy="6866467"/>
          </a:xfrm>
        </p:grpSpPr>
        <p:cxnSp>
          <p:nvCxnSpPr>
            <p:cNvPr id="24" name="Google Shape;24;p5"/>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25" name="Google Shape;25;p5"/>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26" name="Google Shape;26;p5"/>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7843"/>
              </a:schemeClr>
            </a:solidFill>
            <a:ln>
              <a:noFill/>
            </a:ln>
          </p:spPr>
        </p:sp>
        <p:sp>
          <p:nvSpPr>
            <p:cNvPr id="27" name="Google Shape;27;p5"/>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8" name="Google Shape;28;p5"/>
            <p:cNvSpPr/>
            <p:nvPr/>
          </p:nvSpPr>
          <p:spPr>
            <a:xfrm>
              <a:off x="8932333" y="3048000"/>
              <a:ext cx="3259667" cy="3810000"/>
            </a:xfrm>
            <a:prstGeom prst="triangle">
              <a:avLst>
                <a:gd fmla="val 100000" name="adj"/>
              </a:avLst>
            </a:prstGeom>
            <a:solidFill>
              <a:schemeClr val="accent2">
                <a:alpha val="69803"/>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 name="Google Shape;29;p5"/>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7843"/>
              </a:srgbClr>
            </a:solidFill>
            <a:ln>
              <a:noFill/>
            </a:ln>
          </p:spPr>
        </p:sp>
        <p:sp>
          <p:nvSpPr>
            <p:cNvPr id="30" name="Google Shape;30;p5"/>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7843"/>
              </a:srgbClr>
            </a:solidFill>
            <a:ln>
              <a:noFill/>
            </a:ln>
          </p:spPr>
        </p:sp>
        <p:sp>
          <p:nvSpPr>
            <p:cNvPr id="31" name="Google Shape;31;p5"/>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2745"/>
              </a:schemeClr>
            </a:solidFill>
            <a:ln>
              <a:noFill/>
            </a:ln>
          </p:spPr>
        </p:sp>
        <p:sp>
          <p:nvSpPr>
            <p:cNvPr id="32" name="Google Shape;32;p5"/>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 name="Google Shape;33;p5"/>
            <p:cNvSpPr/>
            <p:nvPr/>
          </p:nvSpPr>
          <p:spPr>
            <a:xfrm rot="10800000">
              <a:off x="0" y="0"/>
              <a:ext cx="842596" cy="5666154"/>
            </a:xfrm>
            <a:prstGeom prst="triangle">
              <a:avLst>
                <a:gd fmla="val 100000" name="adj"/>
              </a:avLst>
            </a:prstGeom>
            <a:solidFill>
              <a:schemeClr val="accent1">
                <a:alpha val="82745"/>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4" name="Google Shape;34;p5"/>
          <p:cNvSpPr txBox="1"/>
          <p:nvPr>
            <p:ph type="ctrTitle"/>
          </p:nvPr>
        </p:nvSpPr>
        <p:spPr>
          <a:xfrm>
            <a:off x="1507067" y="2404534"/>
            <a:ext cx="7766936" cy="1646302"/>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Clr>
                <a:schemeClr val="accent1"/>
              </a:buClr>
              <a:buSzPts val="5400"/>
              <a:buFont typeface="Trebuchet MS"/>
              <a:buNone/>
              <a:defRPr sz="54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5"/>
          <p:cNvSpPr txBox="1"/>
          <p:nvPr>
            <p:ph idx="1" type="subTitle"/>
          </p:nvPr>
        </p:nvSpPr>
        <p:spPr>
          <a:xfrm>
            <a:off x="1507067" y="4050833"/>
            <a:ext cx="7766936" cy="1096899"/>
          </a:xfrm>
          <a:prstGeom prst="rect">
            <a:avLst/>
          </a:prstGeom>
          <a:noFill/>
          <a:ln>
            <a:noFill/>
          </a:ln>
        </p:spPr>
        <p:txBody>
          <a:bodyPr anchorCtr="0" anchor="t" bIns="45700" lIns="91425" spcFirstLastPara="1" rIns="91425" wrap="square" tIns="45700">
            <a:normAutofit/>
          </a:bodyPr>
          <a:lstStyle>
            <a:lvl1pPr lvl="0" algn="r">
              <a:lnSpc>
                <a:spcPct val="100000"/>
              </a:lnSpc>
              <a:spcBef>
                <a:spcPts val="1000"/>
              </a:spcBef>
              <a:spcAft>
                <a:spcPts val="0"/>
              </a:spcAft>
              <a:buSzPts val="1440"/>
              <a:buNone/>
              <a:defRPr>
                <a:solidFill>
                  <a:srgbClr val="7F7F7F"/>
                </a:solidFill>
              </a:defRPr>
            </a:lvl1pPr>
            <a:lvl2pPr lvl="1" algn="ctr">
              <a:lnSpc>
                <a:spcPct val="100000"/>
              </a:lnSpc>
              <a:spcBef>
                <a:spcPts val="1000"/>
              </a:spcBef>
              <a:spcAft>
                <a:spcPts val="0"/>
              </a:spcAft>
              <a:buSzPts val="1280"/>
              <a:buNone/>
              <a:defRPr>
                <a:solidFill>
                  <a:srgbClr val="888888"/>
                </a:solidFill>
              </a:defRPr>
            </a:lvl2pPr>
            <a:lvl3pPr lvl="2" algn="ctr">
              <a:lnSpc>
                <a:spcPct val="100000"/>
              </a:lnSpc>
              <a:spcBef>
                <a:spcPts val="1000"/>
              </a:spcBef>
              <a:spcAft>
                <a:spcPts val="0"/>
              </a:spcAft>
              <a:buSzPts val="1120"/>
              <a:buNone/>
              <a:defRPr>
                <a:solidFill>
                  <a:srgbClr val="888888"/>
                </a:solidFill>
              </a:defRPr>
            </a:lvl3pPr>
            <a:lvl4pPr lvl="3" algn="ctr">
              <a:lnSpc>
                <a:spcPct val="100000"/>
              </a:lnSpc>
              <a:spcBef>
                <a:spcPts val="1000"/>
              </a:spcBef>
              <a:spcAft>
                <a:spcPts val="0"/>
              </a:spcAft>
              <a:buSzPts val="960"/>
              <a:buNone/>
              <a:defRPr>
                <a:solidFill>
                  <a:srgbClr val="888888"/>
                </a:solidFill>
              </a:defRPr>
            </a:lvl4pPr>
            <a:lvl5pPr lvl="4" algn="ctr">
              <a:lnSpc>
                <a:spcPct val="100000"/>
              </a:lnSpc>
              <a:spcBef>
                <a:spcPts val="1000"/>
              </a:spcBef>
              <a:spcAft>
                <a:spcPts val="0"/>
              </a:spcAft>
              <a:buSzPts val="960"/>
              <a:buNone/>
              <a:defRPr>
                <a:solidFill>
                  <a:srgbClr val="888888"/>
                </a:solidFill>
              </a:defRPr>
            </a:lvl5pPr>
            <a:lvl6pPr lvl="5" algn="ctr">
              <a:lnSpc>
                <a:spcPct val="100000"/>
              </a:lnSpc>
              <a:spcBef>
                <a:spcPts val="1000"/>
              </a:spcBef>
              <a:spcAft>
                <a:spcPts val="0"/>
              </a:spcAft>
              <a:buSzPts val="960"/>
              <a:buNone/>
              <a:defRPr>
                <a:solidFill>
                  <a:srgbClr val="888888"/>
                </a:solidFill>
              </a:defRPr>
            </a:lvl6pPr>
            <a:lvl7pPr lvl="6" algn="ctr">
              <a:lnSpc>
                <a:spcPct val="100000"/>
              </a:lnSpc>
              <a:spcBef>
                <a:spcPts val="1000"/>
              </a:spcBef>
              <a:spcAft>
                <a:spcPts val="0"/>
              </a:spcAft>
              <a:buSzPts val="960"/>
              <a:buNone/>
              <a:defRPr>
                <a:solidFill>
                  <a:srgbClr val="888888"/>
                </a:solidFill>
              </a:defRPr>
            </a:lvl7pPr>
            <a:lvl8pPr lvl="7" algn="ctr">
              <a:lnSpc>
                <a:spcPct val="100000"/>
              </a:lnSpc>
              <a:spcBef>
                <a:spcPts val="1000"/>
              </a:spcBef>
              <a:spcAft>
                <a:spcPts val="0"/>
              </a:spcAft>
              <a:buSzPts val="960"/>
              <a:buNone/>
              <a:defRPr>
                <a:solidFill>
                  <a:srgbClr val="888888"/>
                </a:solidFill>
              </a:defRPr>
            </a:lvl8pPr>
            <a:lvl9pPr lvl="8" algn="ctr">
              <a:lnSpc>
                <a:spcPct val="100000"/>
              </a:lnSpc>
              <a:spcBef>
                <a:spcPts val="1000"/>
              </a:spcBef>
              <a:spcAft>
                <a:spcPts val="0"/>
              </a:spcAft>
              <a:buSzPts val="960"/>
              <a:buNone/>
              <a:defRPr>
                <a:solidFill>
                  <a:srgbClr val="888888"/>
                </a:solidFill>
              </a:defRPr>
            </a:lvl9pPr>
          </a:lstStyle>
          <a:p/>
        </p:txBody>
      </p:sp>
      <p:sp>
        <p:nvSpPr>
          <p:cNvPr id="36" name="Google Shape;36;p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aption">
  <p:cSld name="Title and Caption">
    <p:spTree>
      <p:nvGrpSpPr>
        <p:cNvPr id="90" name="Shape 90"/>
        <p:cNvGrpSpPr/>
        <p:nvPr/>
      </p:nvGrpSpPr>
      <p:grpSpPr>
        <a:xfrm>
          <a:off x="0" y="0"/>
          <a:ext cx="0" cy="0"/>
          <a:chOff x="0" y="0"/>
          <a:chExt cx="0" cy="0"/>
        </a:xfrm>
      </p:grpSpPr>
      <p:sp>
        <p:nvSpPr>
          <p:cNvPr id="91" name="Google Shape;91;p14"/>
          <p:cNvSpPr txBox="1"/>
          <p:nvPr>
            <p:ph type="title"/>
          </p:nvPr>
        </p:nvSpPr>
        <p:spPr>
          <a:xfrm>
            <a:off x="677335" y="609600"/>
            <a:ext cx="8596668" cy="3403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 name="Google Shape;92;p14"/>
          <p:cNvSpPr txBox="1"/>
          <p:nvPr>
            <p:ph idx="1"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3F3F3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93" name="Google Shape;93;p1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1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 name="Google Shape;95;p1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with Caption">
  <p:cSld name="Quote with Caption">
    <p:spTree>
      <p:nvGrpSpPr>
        <p:cNvPr id="96" name="Shape 96"/>
        <p:cNvGrpSpPr/>
        <p:nvPr/>
      </p:nvGrpSpPr>
      <p:grpSpPr>
        <a:xfrm>
          <a:off x="0" y="0"/>
          <a:ext cx="0" cy="0"/>
          <a:chOff x="0" y="0"/>
          <a:chExt cx="0" cy="0"/>
        </a:xfrm>
      </p:grpSpPr>
      <p:sp>
        <p:nvSpPr>
          <p:cNvPr id="97" name="Google Shape;97;p15"/>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8" name="Google Shape;98;p15"/>
          <p:cNvSpPr txBox="1"/>
          <p:nvPr>
            <p:ph idx="1" type="body"/>
          </p:nvPr>
        </p:nvSpPr>
        <p:spPr>
          <a:xfrm>
            <a:off x="1366139" y="3632200"/>
            <a:ext cx="7224524" cy="381000"/>
          </a:xfrm>
          <a:prstGeom prst="rect">
            <a:avLst/>
          </a:prstGeom>
          <a:noFill/>
          <a:ln>
            <a:noFill/>
          </a:ln>
        </p:spPr>
        <p:txBody>
          <a:bodyPr anchorCtr="0" anchor="ctr" bIns="45700" lIns="91425" spcFirstLastPara="1" rIns="91425" wrap="square" tIns="45700">
            <a:noAutofit/>
          </a:bodyPr>
          <a:lstStyle>
            <a:lvl1pPr indent="-228600" lvl="0" marL="457200" algn="l">
              <a:lnSpc>
                <a:spcPct val="100000"/>
              </a:lnSpc>
              <a:spcBef>
                <a:spcPts val="1000"/>
              </a:spcBef>
              <a:spcAft>
                <a:spcPts val="0"/>
              </a:spcAft>
              <a:buSzPts val="1280"/>
              <a:buFont typeface="Trebuchet MS"/>
              <a:buNone/>
              <a:defRPr sz="1600">
                <a:solidFill>
                  <a:srgbClr val="7F7F7F"/>
                </a:solidFill>
              </a:defRPr>
            </a:lvl1pPr>
            <a:lvl2pPr indent="-228600" lvl="1" marL="914400" algn="l">
              <a:lnSpc>
                <a:spcPct val="100000"/>
              </a:lnSpc>
              <a:spcBef>
                <a:spcPts val="1000"/>
              </a:spcBef>
              <a:spcAft>
                <a:spcPts val="0"/>
              </a:spcAft>
              <a:buSzPts val="1280"/>
              <a:buFont typeface="Trebuchet MS"/>
              <a:buNone/>
              <a:defRPr/>
            </a:lvl2pPr>
            <a:lvl3pPr indent="-228600" lvl="2" marL="1371600" algn="l">
              <a:lnSpc>
                <a:spcPct val="100000"/>
              </a:lnSpc>
              <a:spcBef>
                <a:spcPts val="1000"/>
              </a:spcBef>
              <a:spcAft>
                <a:spcPts val="0"/>
              </a:spcAft>
              <a:buSzPts val="1120"/>
              <a:buFont typeface="Trebuchet MS"/>
              <a:buNone/>
              <a:defRPr/>
            </a:lvl3pPr>
            <a:lvl4pPr indent="-228600" lvl="3" marL="1828800" algn="l">
              <a:lnSpc>
                <a:spcPct val="100000"/>
              </a:lnSpc>
              <a:spcBef>
                <a:spcPts val="1000"/>
              </a:spcBef>
              <a:spcAft>
                <a:spcPts val="0"/>
              </a:spcAft>
              <a:buSzPts val="960"/>
              <a:buFont typeface="Trebuchet MS"/>
              <a:buNone/>
              <a:defRPr/>
            </a:lvl4pPr>
            <a:lvl5pPr indent="-228600" lvl="4" marL="2286000" algn="l">
              <a:lnSpc>
                <a:spcPct val="100000"/>
              </a:lnSpc>
              <a:spcBef>
                <a:spcPts val="1000"/>
              </a:spcBef>
              <a:spcAft>
                <a:spcPts val="0"/>
              </a:spcAft>
              <a:buSzPts val="960"/>
              <a:buFont typeface="Trebuchet MS"/>
              <a:buNone/>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99" name="Google Shape;99;p15"/>
          <p:cNvSpPr txBox="1"/>
          <p:nvPr>
            <p:ph idx="2"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3F3F3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00" name="Google Shape;100;p1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1" name="Google Shape;101;p1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2" name="Google Shape;102;p1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
        <p:nvSpPr>
          <p:cNvPr id="103" name="Google Shape;103;p15"/>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US" sz="8000" u="none" cap="none" strike="noStrike">
                <a:solidFill>
                  <a:srgbClr val="BFE47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04" name="Google Shape;104;p15"/>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US" sz="8000" u="none" cap="none" strike="noStrike">
                <a:solidFill>
                  <a:srgbClr val="BFE471"/>
                </a:solidFill>
                <a:latin typeface="Arial"/>
                <a:ea typeface="Arial"/>
                <a:cs typeface="Arial"/>
                <a:sym typeface="Arial"/>
              </a:rPr>
              <a:t>”</a:t>
            </a:r>
            <a:endParaRPr b="0" i="0" sz="1800" u="none" cap="none" strike="noStrike">
              <a:solidFill>
                <a:srgbClr val="BFE471"/>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me Card">
  <p:cSld name="Name Card">
    <p:spTree>
      <p:nvGrpSpPr>
        <p:cNvPr id="105" name="Shape 105"/>
        <p:cNvGrpSpPr/>
        <p:nvPr/>
      </p:nvGrpSpPr>
      <p:grpSpPr>
        <a:xfrm>
          <a:off x="0" y="0"/>
          <a:ext cx="0" cy="0"/>
          <a:chOff x="0" y="0"/>
          <a:chExt cx="0" cy="0"/>
        </a:xfrm>
      </p:grpSpPr>
      <p:sp>
        <p:nvSpPr>
          <p:cNvPr id="106" name="Google Shape;106;p16"/>
          <p:cNvSpPr txBox="1"/>
          <p:nvPr>
            <p:ph type="title"/>
          </p:nvPr>
        </p:nvSpPr>
        <p:spPr>
          <a:xfrm>
            <a:off x="677335" y="1931988"/>
            <a:ext cx="8596668" cy="259546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7" name="Google Shape;107;p16"/>
          <p:cNvSpPr txBox="1"/>
          <p:nvPr>
            <p:ph idx="1"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3F3F3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08" name="Google Shape;108;p1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9" name="Google Shape;109;p1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0" name="Google Shape;110;p1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Name Card">
  <p:cSld name="Quote Name Card">
    <p:spTree>
      <p:nvGrpSpPr>
        <p:cNvPr id="111" name="Shape 111"/>
        <p:cNvGrpSpPr/>
        <p:nvPr/>
      </p:nvGrpSpPr>
      <p:grpSpPr>
        <a:xfrm>
          <a:off x="0" y="0"/>
          <a:ext cx="0" cy="0"/>
          <a:chOff x="0" y="0"/>
          <a:chExt cx="0" cy="0"/>
        </a:xfrm>
      </p:grpSpPr>
      <p:sp>
        <p:nvSpPr>
          <p:cNvPr id="112" name="Google Shape;112;p17"/>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3" name="Google Shape;113;p17"/>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Font typeface="Trebuchet MS"/>
              <a:buNone/>
              <a:defRPr sz="2400">
                <a:solidFill>
                  <a:srgbClr val="3F3F3F"/>
                </a:solidFill>
              </a:defRPr>
            </a:lvl1pPr>
            <a:lvl2pPr indent="-228600" lvl="1" marL="914400" algn="l">
              <a:lnSpc>
                <a:spcPct val="100000"/>
              </a:lnSpc>
              <a:spcBef>
                <a:spcPts val="1000"/>
              </a:spcBef>
              <a:spcAft>
                <a:spcPts val="0"/>
              </a:spcAft>
              <a:buSzPts val="1280"/>
              <a:buFont typeface="Trebuchet MS"/>
              <a:buNone/>
              <a:defRPr/>
            </a:lvl2pPr>
            <a:lvl3pPr indent="-228600" lvl="2" marL="1371600" algn="l">
              <a:lnSpc>
                <a:spcPct val="100000"/>
              </a:lnSpc>
              <a:spcBef>
                <a:spcPts val="1000"/>
              </a:spcBef>
              <a:spcAft>
                <a:spcPts val="0"/>
              </a:spcAft>
              <a:buSzPts val="1120"/>
              <a:buFont typeface="Trebuchet MS"/>
              <a:buNone/>
              <a:defRPr/>
            </a:lvl3pPr>
            <a:lvl4pPr indent="-228600" lvl="3" marL="1828800" algn="l">
              <a:lnSpc>
                <a:spcPct val="100000"/>
              </a:lnSpc>
              <a:spcBef>
                <a:spcPts val="1000"/>
              </a:spcBef>
              <a:spcAft>
                <a:spcPts val="0"/>
              </a:spcAft>
              <a:buSzPts val="960"/>
              <a:buFont typeface="Trebuchet MS"/>
              <a:buNone/>
              <a:defRPr/>
            </a:lvl4pPr>
            <a:lvl5pPr indent="-228600" lvl="4" marL="2286000" algn="l">
              <a:lnSpc>
                <a:spcPct val="100000"/>
              </a:lnSpc>
              <a:spcBef>
                <a:spcPts val="1000"/>
              </a:spcBef>
              <a:spcAft>
                <a:spcPts val="0"/>
              </a:spcAft>
              <a:buSzPts val="960"/>
              <a:buFont typeface="Trebuchet MS"/>
              <a:buNone/>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14" name="Google Shape;114;p17"/>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7F7F7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15" name="Google Shape;115;p1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 name="Google Shape;116;p1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7" name="Google Shape;117;p1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
        <p:nvSpPr>
          <p:cNvPr id="118" name="Google Shape;118;p17"/>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US" sz="8000" u="none" cap="none" strike="noStrike">
                <a:solidFill>
                  <a:srgbClr val="BFE47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19" name="Google Shape;119;p17"/>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US" sz="8000" u="none" cap="none" strike="noStrike">
                <a:solidFill>
                  <a:srgbClr val="BFE47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rue or False">
  <p:cSld name="True or False">
    <p:spTree>
      <p:nvGrpSpPr>
        <p:cNvPr id="120" name="Shape 120"/>
        <p:cNvGrpSpPr/>
        <p:nvPr/>
      </p:nvGrpSpPr>
      <p:grpSpPr>
        <a:xfrm>
          <a:off x="0" y="0"/>
          <a:ext cx="0" cy="0"/>
          <a:chOff x="0" y="0"/>
          <a:chExt cx="0" cy="0"/>
        </a:xfrm>
      </p:grpSpPr>
      <p:sp>
        <p:nvSpPr>
          <p:cNvPr id="121" name="Google Shape;121;p18"/>
          <p:cNvSpPr txBox="1"/>
          <p:nvPr>
            <p:ph type="title"/>
          </p:nvPr>
        </p:nvSpPr>
        <p:spPr>
          <a:xfrm>
            <a:off x="685799" y="609600"/>
            <a:ext cx="8588203" cy="3022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2" name="Google Shape;122;p18"/>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Font typeface="Trebuchet MS"/>
              <a:buNone/>
              <a:defRPr sz="2400">
                <a:solidFill>
                  <a:schemeClr val="accent1"/>
                </a:solidFill>
              </a:defRPr>
            </a:lvl1pPr>
            <a:lvl2pPr indent="-228600" lvl="1" marL="914400" algn="l">
              <a:lnSpc>
                <a:spcPct val="100000"/>
              </a:lnSpc>
              <a:spcBef>
                <a:spcPts val="1000"/>
              </a:spcBef>
              <a:spcAft>
                <a:spcPts val="0"/>
              </a:spcAft>
              <a:buSzPts val="1280"/>
              <a:buFont typeface="Trebuchet MS"/>
              <a:buNone/>
              <a:defRPr/>
            </a:lvl2pPr>
            <a:lvl3pPr indent="-228600" lvl="2" marL="1371600" algn="l">
              <a:lnSpc>
                <a:spcPct val="100000"/>
              </a:lnSpc>
              <a:spcBef>
                <a:spcPts val="1000"/>
              </a:spcBef>
              <a:spcAft>
                <a:spcPts val="0"/>
              </a:spcAft>
              <a:buSzPts val="1120"/>
              <a:buFont typeface="Trebuchet MS"/>
              <a:buNone/>
              <a:defRPr/>
            </a:lvl3pPr>
            <a:lvl4pPr indent="-228600" lvl="3" marL="1828800" algn="l">
              <a:lnSpc>
                <a:spcPct val="100000"/>
              </a:lnSpc>
              <a:spcBef>
                <a:spcPts val="1000"/>
              </a:spcBef>
              <a:spcAft>
                <a:spcPts val="0"/>
              </a:spcAft>
              <a:buSzPts val="960"/>
              <a:buFont typeface="Trebuchet MS"/>
              <a:buNone/>
              <a:defRPr/>
            </a:lvl4pPr>
            <a:lvl5pPr indent="-228600" lvl="4" marL="2286000" algn="l">
              <a:lnSpc>
                <a:spcPct val="100000"/>
              </a:lnSpc>
              <a:spcBef>
                <a:spcPts val="1000"/>
              </a:spcBef>
              <a:spcAft>
                <a:spcPts val="0"/>
              </a:spcAft>
              <a:buSzPts val="960"/>
              <a:buFont typeface="Trebuchet MS"/>
              <a:buNone/>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23" name="Google Shape;123;p18"/>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7F7F7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24" name="Google Shape;124;p1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5" name="Google Shape;125;p1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6" name="Google Shape;126;p1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27" name="Shape 127"/>
        <p:cNvGrpSpPr/>
        <p:nvPr/>
      </p:nvGrpSpPr>
      <p:grpSpPr>
        <a:xfrm>
          <a:off x="0" y="0"/>
          <a:ext cx="0" cy="0"/>
          <a:chOff x="0" y="0"/>
          <a:chExt cx="0" cy="0"/>
        </a:xfrm>
      </p:grpSpPr>
      <p:sp>
        <p:nvSpPr>
          <p:cNvPr id="128" name="Google Shape;128;p19"/>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9" name="Google Shape;129;p19"/>
          <p:cNvSpPr txBox="1"/>
          <p:nvPr>
            <p:ph idx="1" type="body"/>
          </p:nvPr>
        </p:nvSpPr>
        <p:spPr>
          <a:xfrm rot="5400000">
            <a:off x="3035282" y="-197358"/>
            <a:ext cx="3880773" cy="8596668"/>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30" name="Google Shape;130;p1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1" name="Google Shape;131;p1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2" name="Google Shape;132;p1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33" name="Shape 133"/>
        <p:cNvGrpSpPr/>
        <p:nvPr/>
      </p:nvGrpSpPr>
      <p:grpSpPr>
        <a:xfrm>
          <a:off x="0" y="0"/>
          <a:ext cx="0" cy="0"/>
          <a:chOff x="0" y="0"/>
          <a:chExt cx="0" cy="0"/>
        </a:xfrm>
      </p:grpSpPr>
      <p:sp>
        <p:nvSpPr>
          <p:cNvPr id="134" name="Google Shape;134;p20"/>
          <p:cNvSpPr txBox="1"/>
          <p:nvPr>
            <p:ph type="title"/>
          </p:nvPr>
        </p:nvSpPr>
        <p:spPr>
          <a:xfrm rot="5400000">
            <a:off x="5994319" y="2582953"/>
            <a:ext cx="5251451" cy="1304743"/>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5" name="Google Shape;135;p20"/>
          <p:cNvSpPr txBox="1"/>
          <p:nvPr>
            <p:ph idx="1" type="body"/>
          </p:nvPr>
        </p:nvSpPr>
        <p:spPr>
          <a:xfrm rot="5400000">
            <a:off x="1581685" y="-294750"/>
            <a:ext cx="5251450" cy="7060150"/>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36" name="Google Shape;136;p2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7" name="Google Shape;137;p2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8" name="Google Shape;138;p2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9" name="Shape 39"/>
        <p:cNvGrpSpPr/>
        <p:nvPr/>
      </p:nvGrpSpPr>
      <p:grpSpPr>
        <a:xfrm>
          <a:off x="0" y="0"/>
          <a:ext cx="0" cy="0"/>
          <a:chOff x="0" y="0"/>
          <a:chExt cx="0" cy="0"/>
        </a:xfrm>
      </p:grpSpPr>
      <p:sp>
        <p:nvSpPr>
          <p:cNvPr id="40" name="Google Shape;40;p6"/>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3600"/>
              <a:buFont typeface="Trebuchet MS"/>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6"/>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42" name="Google Shape;42;p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45" name="Shape 45"/>
        <p:cNvGrpSpPr/>
        <p:nvPr/>
      </p:nvGrpSpPr>
      <p:grpSpPr>
        <a:xfrm>
          <a:off x="0" y="0"/>
          <a:ext cx="0" cy="0"/>
          <a:chOff x="0" y="0"/>
          <a:chExt cx="0" cy="0"/>
        </a:xfrm>
      </p:grpSpPr>
      <p:sp>
        <p:nvSpPr>
          <p:cNvPr id="46" name="Google Shape;46;p7"/>
          <p:cNvSpPr txBox="1"/>
          <p:nvPr>
            <p:ph type="title"/>
          </p:nvPr>
        </p:nvSpPr>
        <p:spPr>
          <a:xfrm>
            <a:off x="677335" y="2700867"/>
            <a:ext cx="8596668" cy="1826581"/>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4000"/>
              <a:buFont typeface="Trebuchet MS"/>
              <a:buNone/>
              <a:defRPr b="0"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7"/>
          <p:cNvSpPr txBox="1"/>
          <p:nvPr>
            <p:ph idx="1" type="body"/>
          </p:nvPr>
        </p:nvSpPr>
        <p:spPr>
          <a:xfrm>
            <a:off x="677335" y="4527448"/>
            <a:ext cx="8596668" cy="860400"/>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600"/>
              <a:buNone/>
              <a:defRPr sz="2000">
                <a:solidFill>
                  <a:srgbClr val="7F7F7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48" name="Google Shape;48;p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1" name="Shape 51"/>
        <p:cNvGrpSpPr/>
        <p:nvPr/>
      </p:nvGrpSpPr>
      <p:grpSpPr>
        <a:xfrm>
          <a:off x="0" y="0"/>
          <a:ext cx="0" cy="0"/>
          <a:chOff x="0" y="0"/>
          <a:chExt cx="0" cy="0"/>
        </a:xfrm>
      </p:grpSpPr>
      <p:sp>
        <p:nvSpPr>
          <p:cNvPr id="52" name="Google Shape;52;p8"/>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8"/>
          <p:cNvSpPr txBox="1"/>
          <p:nvPr>
            <p:ph idx="1" type="body"/>
          </p:nvPr>
        </p:nvSpPr>
        <p:spPr>
          <a:xfrm>
            <a:off x="677334" y="2160589"/>
            <a:ext cx="4184035" cy="3880772"/>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54" name="Google Shape;54;p8"/>
          <p:cNvSpPr txBox="1"/>
          <p:nvPr>
            <p:ph idx="2" type="body"/>
          </p:nvPr>
        </p:nvSpPr>
        <p:spPr>
          <a:xfrm>
            <a:off x="5089970" y="2160589"/>
            <a:ext cx="4184034" cy="3880773"/>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55" name="Google Shape;55;p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8" name="Shape 58"/>
        <p:cNvGrpSpPr/>
        <p:nvPr/>
      </p:nvGrpSpPr>
      <p:grpSpPr>
        <a:xfrm>
          <a:off x="0" y="0"/>
          <a:ext cx="0" cy="0"/>
          <a:chOff x="0" y="0"/>
          <a:chExt cx="0" cy="0"/>
        </a:xfrm>
      </p:grpSpPr>
      <p:sp>
        <p:nvSpPr>
          <p:cNvPr id="59" name="Google Shape;59;p9"/>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3600"/>
              <a:buFont typeface="Trebuchet MS"/>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9"/>
          <p:cNvSpPr txBox="1"/>
          <p:nvPr>
            <p:ph idx="1" type="body"/>
          </p:nvPr>
        </p:nvSpPr>
        <p:spPr>
          <a:xfrm>
            <a:off x="675745" y="2160983"/>
            <a:ext cx="4185623" cy="5762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None/>
              <a:defRPr b="0" sz="2400"/>
            </a:lvl1pPr>
            <a:lvl2pPr indent="-228600" lvl="1" marL="914400" algn="l">
              <a:lnSpc>
                <a:spcPct val="100000"/>
              </a:lnSpc>
              <a:spcBef>
                <a:spcPts val="1000"/>
              </a:spcBef>
              <a:spcAft>
                <a:spcPts val="0"/>
              </a:spcAft>
              <a:buSzPts val="1600"/>
              <a:buNone/>
              <a:defRPr b="1" sz="2000"/>
            </a:lvl2pPr>
            <a:lvl3pPr indent="-228600" lvl="2" marL="1371600" algn="l">
              <a:lnSpc>
                <a:spcPct val="100000"/>
              </a:lnSpc>
              <a:spcBef>
                <a:spcPts val="1000"/>
              </a:spcBef>
              <a:spcAft>
                <a:spcPts val="0"/>
              </a:spcAft>
              <a:buSzPts val="1440"/>
              <a:buNone/>
              <a:defRPr b="1" sz="1800"/>
            </a:lvl3pPr>
            <a:lvl4pPr indent="-228600" lvl="3" marL="1828800" algn="l">
              <a:lnSpc>
                <a:spcPct val="100000"/>
              </a:lnSpc>
              <a:spcBef>
                <a:spcPts val="1000"/>
              </a:spcBef>
              <a:spcAft>
                <a:spcPts val="0"/>
              </a:spcAft>
              <a:buSzPts val="1280"/>
              <a:buNone/>
              <a:defRPr b="1" sz="1600"/>
            </a:lvl4pPr>
            <a:lvl5pPr indent="-228600" lvl="4" marL="2286000" algn="l">
              <a:lnSpc>
                <a:spcPct val="100000"/>
              </a:lnSpc>
              <a:spcBef>
                <a:spcPts val="1000"/>
              </a:spcBef>
              <a:spcAft>
                <a:spcPts val="0"/>
              </a:spcAft>
              <a:buSzPts val="1280"/>
              <a:buNone/>
              <a:defRPr b="1" sz="1600"/>
            </a:lvl5pPr>
            <a:lvl6pPr indent="-228600" lvl="5" marL="2743200" algn="l">
              <a:lnSpc>
                <a:spcPct val="100000"/>
              </a:lnSpc>
              <a:spcBef>
                <a:spcPts val="1000"/>
              </a:spcBef>
              <a:spcAft>
                <a:spcPts val="0"/>
              </a:spcAft>
              <a:buSzPts val="1280"/>
              <a:buNone/>
              <a:defRPr b="1" sz="1600"/>
            </a:lvl6pPr>
            <a:lvl7pPr indent="-228600" lvl="6" marL="3200400" algn="l">
              <a:lnSpc>
                <a:spcPct val="100000"/>
              </a:lnSpc>
              <a:spcBef>
                <a:spcPts val="1000"/>
              </a:spcBef>
              <a:spcAft>
                <a:spcPts val="0"/>
              </a:spcAft>
              <a:buSzPts val="1280"/>
              <a:buNone/>
              <a:defRPr b="1" sz="1600"/>
            </a:lvl7pPr>
            <a:lvl8pPr indent="-228600" lvl="7" marL="3657600" algn="l">
              <a:lnSpc>
                <a:spcPct val="100000"/>
              </a:lnSpc>
              <a:spcBef>
                <a:spcPts val="1000"/>
              </a:spcBef>
              <a:spcAft>
                <a:spcPts val="0"/>
              </a:spcAft>
              <a:buSzPts val="1280"/>
              <a:buNone/>
              <a:defRPr b="1" sz="1600"/>
            </a:lvl8pPr>
            <a:lvl9pPr indent="-228600" lvl="8" marL="4114800" algn="l">
              <a:lnSpc>
                <a:spcPct val="100000"/>
              </a:lnSpc>
              <a:spcBef>
                <a:spcPts val="1000"/>
              </a:spcBef>
              <a:spcAft>
                <a:spcPts val="0"/>
              </a:spcAft>
              <a:buSzPts val="1280"/>
              <a:buNone/>
              <a:defRPr b="1" sz="1600"/>
            </a:lvl9pPr>
          </a:lstStyle>
          <a:p/>
        </p:txBody>
      </p:sp>
      <p:sp>
        <p:nvSpPr>
          <p:cNvPr id="61" name="Google Shape;61;p9"/>
          <p:cNvSpPr txBox="1"/>
          <p:nvPr>
            <p:ph idx="2" type="body"/>
          </p:nvPr>
        </p:nvSpPr>
        <p:spPr>
          <a:xfrm>
            <a:off x="675745" y="2737245"/>
            <a:ext cx="4185623" cy="3304117"/>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62" name="Google Shape;62;p9"/>
          <p:cNvSpPr txBox="1"/>
          <p:nvPr>
            <p:ph idx="3" type="body"/>
          </p:nvPr>
        </p:nvSpPr>
        <p:spPr>
          <a:xfrm>
            <a:off x="5088383" y="2160983"/>
            <a:ext cx="4185618" cy="5762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None/>
              <a:defRPr b="0" sz="2400"/>
            </a:lvl1pPr>
            <a:lvl2pPr indent="-228600" lvl="1" marL="914400" algn="l">
              <a:lnSpc>
                <a:spcPct val="100000"/>
              </a:lnSpc>
              <a:spcBef>
                <a:spcPts val="1000"/>
              </a:spcBef>
              <a:spcAft>
                <a:spcPts val="0"/>
              </a:spcAft>
              <a:buSzPts val="1600"/>
              <a:buNone/>
              <a:defRPr b="1" sz="2000"/>
            </a:lvl2pPr>
            <a:lvl3pPr indent="-228600" lvl="2" marL="1371600" algn="l">
              <a:lnSpc>
                <a:spcPct val="100000"/>
              </a:lnSpc>
              <a:spcBef>
                <a:spcPts val="1000"/>
              </a:spcBef>
              <a:spcAft>
                <a:spcPts val="0"/>
              </a:spcAft>
              <a:buSzPts val="1440"/>
              <a:buNone/>
              <a:defRPr b="1" sz="1800"/>
            </a:lvl3pPr>
            <a:lvl4pPr indent="-228600" lvl="3" marL="1828800" algn="l">
              <a:lnSpc>
                <a:spcPct val="100000"/>
              </a:lnSpc>
              <a:spcBef>
                <a:spcPts val="1000"/>
              </a:spcBef>
              <a:spcAft>
                <a:spcPts val="0"/>
              </a:spcAft>
              <a:buSzPts val="1280"/>
              <a:buNone/>
              <a:defRPr b="1" sz="1600"/>
            </a:lvl4pPr>
            <a:lvl5pPr indent="-228600" lvl="4" marL="2286000" algn="l">
              <a:lnSpc>
                <a:spcPct val="100000"/>
              </a:lnSpc>
              <a:spcBef>
                <a:spcPts val="1000"/>
              </a:spcBef>
              <a:spcAft>
                <a:spcPts val="0"/>
              </a:spcAft>
              <a:buSzPts val="1280"/>
              <a:buNone/>
              <a:defRPr b="1" sz="1600"/>
            </a:lvl5pPr>
            <a:lvl6pPr indent="-228600" lvl="5" marL="2743200" algn="l">
              <a:lnSpc>
                <a:spcPct val="100000"/>
              </a:lnSpc>
              <a:spcBef>
                <a:spcPts val="1000"/>
              </a:spcBef>
              <a:spcAft>
                <a:spcPts val="0"/>
              </a:spcAft>
              <a:buSzPts val="1280"/>
              <a:buNone/>
              <a:defRPr b="1" sz="1600"/>
            </a:lvl6pPr>
            <a:lvl7pPr indent="-228600" lvl="6" marL="3200400" algn="l">
              <a:lnSpc>
                <a:spcPct val="100000"/>
              </a:lnSpc>
              <a:spcBef>
                <a:spcPts val="1000"/>
              </a:spcBef>
              <a:spcAft>
                <a:spcPts val="0"/>
              </a:spcAft>
              <a:buSzPts val="1280"/>
              <a:buNone/>
              <a:defRPr b="1" sz="1600"/>
            </a:lvl7pPr>
            <a:lvl8pPr indent="-228600" lvl="7" marL="3657600" algn="l">
              <a:lnSpc>
                <a:spcPct val="100000"/>
              </a:lnSpc>
              <a:spcBef>
                <a:spcPts val="1000"/>
              </a:spcBef>
              <a:spcAft>
                <a:spcPts val="0"/>
              </a:spcAft>
              <a:buSzPts val="1280"/>
              <a:buNone/>
              <a:defRPr b="1" sz="1600"/>
            </a:lvl8pPr>
            <a:lvl9pPr indent="-228600" lvl="8" marL="4114800" algn="l">
              <a:lnSpc>
                <a:spcPct val="100000"/>
              </a:lnSpc>
              <a:spcBef>
                <a:spcPts val="1000"/>
              </a:spcBef>
              <a:spcAft>
                <a:spcPts val="0"/>
              </a:spcAft>
              <a:buSzPts val="1280"/>
              <a:buNone/>
              <a:defRPr b="1" sz="1600"/>
            </a:lvl9pPr>
          </a:lstStyle>
          <a:p/>
        </p:txBody>
      </p:sp>
      <p:sp>
        <p:nvSpPr>
          <p:cNvPr id="63" name="Google Shape;63;p9"/>
          <p:cNvSpPr txBox="1"/>
          <p:nvPr>
            <p:ph idx="4" type="body"/>
          </p:nvPr>
        </p:nvSpPr>
        <p:spPr>
          <a:xfrm>
            <a:off x="5088384" y="2737245"/>
            <a:ext cx="4185617" cy="3304117"/>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64" name="Google Shape;64;p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7" name="Shape 67"/>
        <p:cNvGrpSpPr/>
        <p:nvPr/>
      </p:nvGrpSpPr>
      <p:grpSpPr>
        <a:xfrm>
          <a:off x="0" y="0"/>
          <a:ext cx="0" cy="0"/>
          <a:chOff x="0" y="0"/>
          <a:chExt cx="0" cy="0"/>
        </a:xfrm>
      </p:grpSpPr>
      <p:sp>
        <p:nvSpPr>
          <p:cNvPr id="68" name="Google Shape;68;p10"/>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1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2" name="Shape 72"/>
        <p:cNvGrpSpPr/>
        <p:nvPr/>
      </p:nvGrpSpPr>
      <p:grpSpPr>
        <a:xfrm>
          <a:off x="0" y="0"/>
          <a:ext cx="0" cy="0"/>
          <a:chOff x="0" y="0"/>
          <a:chExt cx="0" cy="0"/>
        </a:xfrm>
      </p:grpSpPr>
      <p:sp>
        <p:nvSpPr>
          <p:cNvPr id="73" name="Google Shape;73;p1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1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6" name="Shape 76"/>
        <p:cNvGrpSpPr/>
        <p:nvPr/>
      </p:nvGrpSpPr>
      <p:grpSpPr>
        <a:xfrm>
          <a:off x="0" y="0"/>
          <a:ext cx="0" cy="0"/>
          <a:chOff x="0" y="0"/>
          <a:chExt cx="0" cy="0"/>
        </a:xfrm>
      </p:grpSpPr>
      <p:sp>
        <p:nvSpPr>
          <p:cNvPr id="77" name="Google Shape;77;p12"/>
          <p:cNvSpPr txBox="1"/>
          <p:nvPr>
            <p:ph type="title"/>
          </p:nvPr>
        </p:nvSpPr>
        <p:spPr>
          <a:xfrm>
            <a:off x="677334" y="1498604"/>
            <a:ext cx="3854528" cy="1278466"/>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2000"/>
              <a:buFont typeface="Trebuchet MS"/>
              <a:buNone/>
              <a:defRPr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2"/>
          <p:cNvSpPr txBox="1"/>
          <p:nvPr>
            <p:ph idx="1" type="body"/>
          </p:nvPr>
        </p:nvSpPr>
        <p:spPr>
          <a:xfrm>
            <a:off x="4760461" y="514924"/>
            <a:ext cx="4513541" cy="5526437"/>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79" name="Google Shape;79;p12"/>
          <p:cNvSpPr txBox="1"/>
          <p:nvPr>
            <p:ph idx="2" type="body"/>
          </p:nvPr>
        </p:nvSpPr>
        <p:spPr>
          <a:xfrm>
            <a:off x="677334" y="2777069"/>
            <a:ext cx="3854528" cy="2584449"/>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120"/>
              <a:buNone/>
              <a:defRPr sz="1400"/>
            </a:lvl1pPr>
            <a:lvl2pPr indent="-228600" lvl="1" marL="914400" algn="l">
              <a:lnSpc>
                <a:spcPct val="100000"/>
              </a:lnSpc>
              <a:spcBef>
                <a:spcPts val="1000"/>
              </a:spcBef>
              <a:spcAft>
                <a:spcPts val="0"/>
              </a:spcAft>
              <a:buSzPts val="1120"/>
              <a:buNone/>
              <a:defRPr sz="1400"/>
            </a:lvl2pPr>
            <a:lvl3pPr indent="-228600" lvl="2" marL="1371600" algn="l">
              <a:lnSpc>
                <a:spcPct val="100000"/>
              </a:lnSpc>
              <a:spcBef>
                <a:spcPts val="1000"/>
              </a:spcBef>
              <a:spcAft>
                <a:spcPts val="0"/>
              </a:spcAft>
              <a:buSzPts val="960"/>
              <a:buNone/>
              <a:defRPr sz="1200"/>
            </a:lvl3pPr>
            <a:lvl4pPr indent="-228600" lvl="3" marL="1828800" algn="l">
              <a:lnSpc>
                <a:spcPct val="100000"/>
              </a:lnSpc>
              <a:spcBef>
                <a:spcPts val="1000"/>
              </a:spcBef>
              <a:spcAft>
                <a:spcPts val="0"/>
              </a:spcAft>
              <a:buSzPts val="800"/>
              <a:buNone/>
              <a:defRPr sz="1000"/>
            </a:lvl4pPr>
            <a:lvl5pPr indent="-228600" lvl="4" marL="2286000" algn="l">
              <a:lnSpc>
                <a:spcPct val="100000"/>
              </a:lnSpc>
              <a:spcBef>
                <a:spcPts val="1000"/>
              </a:spcBef>
              <a:spcAft>
                <a:spcPts val="0"/>
              </a:spcAft>
              <a:buSzPts val="800"/>
              <a:buNone/>
              <a:defRPr sz="1000"/>
            </a:lvl5pPr>
            <a:lvl6pPr indent="-228600" lvl="5" marL="2743200" algn="l">
              <a:lnSpc>
                <a:spcPct val="100000"/>
              </a:lnSpc>
              <a:spcBef>
                <a:spcPts val="1000"/>
              </a:spcBef>
              <a:spcAft>
                <a:spcPts val="0"/>
              </a:spcAft>
              <a:buSzPts val="800"/>
              <a:buNone/>
              <a:defRPr sz="1000"/>
            </a:lvl6pPr>
            <a:lvl7pPr indent="-228600" lvl="6" marL="3200400" algn="l">
              <a:lnSpc>
                <a:spcPct val="100000"/>
              </a:lnSpc>
              <a:spcBef>
                <a:spcPts val="1000"/>
              </a:spcBef>
              <a:spcAft>
                <a:spcPts val="0"/>
              </a:spcAft>
              <a:buSzPts val="800"/>
              <a:buNone/>
              <a:defRPr sz="1000"/>
            </a:lvl7pPr>
            <a:lvl8pPr indent="-228600" lvl="7" marL="3657600" algn="l">
              <a:lnSpc>
                <a:spcPct val="100000"/>
              </a:lnSpc>
              <a:spcBef>
                <a:spcPts val="1000"/>
              </a:spcBef>
              <a:spcAft>
                <a:spcPts val="0"/>
              </a:spcAft>
              <a:buSzPts val="800"/>
              <a:buNone/>
              <a:defRPr sz="1000"/>
            </a:lvl8pPr>
            <a:lvl9pPr indent="-228600" lvl="8" marL="4114800" algn="l">
              <a:lnSpc>
                <a:spcPct val="100000"/>
              </a:lnSpc>
              <a:spcBef>
                <a:spcPts val="1000"/>
              </a:spcBef>
              <a:spcAft>
                <a:spcPts val="0"/>
              </a:spcAft>
              <a:buSzPts val="800"/>
              <a:buNone/>
              <a:defRPr sz="1000"/>
            </a:lvl9pPr>
          </a:lstStyle>
          <a:p/>
        </p:txBody>
      </p:sp>
      <p:sp>
        <p:nvSpPr>
          <p:cNvPr id="80" name="Google Shape;80;p1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1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1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83" name="Shape 83"/>
        <p:cNvGrpSpPr/>
        <p:nvPr/>
      </p:nvGrpSpPr>
      <p:grpSpPr>
        <a:xfrm>
          <a:off x="0" y="0"/>
          <a:ext cx="0" cy="0"/>
          <a:chOff x="0" y="0"/>
          <a:chExt cx="0" cy="0"/>
        </a:xfrm>
      </p:grpSpPr>
      <p:sp>
        <p:nvSpPr>
          <p:cNvPr id="84" name="Google Shape;84;p13"/>
          <p:cNvSpPr txBox="1"/>
          <p:nvPr>
            <p:ph type="title"/>
          </p:nvPr>
        </p:nvSpPr>
        <p:spPr>
          <a:xfrm>
            <a:off x="677334" y="4800600"/>
            <a:ext cx="8596667"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2400"/>
              <a:buFont typeface="Trebuchet MS"/>
              <a:buNone/>
              <a:defRPr b="0"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13"/>
          <p:cNvSpPr/>
          <p:nvPr>
            <p:ph idx="2" type="pic"/>
          </p:nvPr>
        </p:nvSpPr>
        <p:spPr>
          <a:xfrm>
            <a:off x="677334" y="609600"/>
            <a:ext cx="8596668" cy="3845718"/>
          </a:xfrm>
          <a:prstGeom prst="rect">
            <a:avLst/>
          </a:prstGeom>
          <a:noFill/>
          <a:ln>
            <a:noFill/>
          </a:ln>
        </p:spPr>
        <p:txBody>
          <a:bodyPr anchorCtr="0" anchor="t" bIns="45700" lIns="91425" spcFirstLastPara="1" rIns="91425" wrap="square" tIns="45700">
            <a:normAutofit/>
          </a:bodyPr>
          <a:lstStyle>
            <a:lvl1pPr lvl="0" marR="0" rtl="0" algn="ctr">
              <a:lnSpc>
                <a:spcPct val="100000"/>
              </a:lnSpc>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1pPr>
            <a:lvl2pPr lvl="1" marR="0" rtl="0" algn="l">
              <a:lnSpc>
                <a:spcPct val="100000"/>
              </a:lnSpc>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2pPr>
            <a:lvl3pPr lvl="2" marR="0" rtl="0" algn="l">
              <a:lnSpc>
                <a:spcPct val="100000"/>
              </a:lnSpc>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3pPr>
            <a:lvl4pPr lvl="3" marR="0" rtl="0" algn="l">
              <a:lnSpc>
                <a:spcPct val="100000"/>
              </a:lnSpc>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4pPr>
            <a:lvl5pPr lvl="4" marR="0" rtl="0" algn="l">
              <a:lnSpc>
                <a:spcPct val="100000"/>
              </a:lnSpc>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5pPr>
            <a:lvl6pPr lvl="5" marR="0" rtl="0" algn="l">
              <a:lnSpc>
                <a:spcPct val="100000"/>
              </a:lnSpc>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6pPr>
            <a:lvl7pPr lvl="6" marR="0" rtl="0" algn="l">
              <a:lnSpc>
                <a:spcPct val="100000"/>
              </a:lnSpc>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7pPr>
            <a:lvl8pPr lvl="7" marR="0" rtl="0" algn="l">
              <a:lnSpc>
                <a:spcPct val="100000"/>
              </a:lnSpc>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8pPr>
            <a:lvl9pPr lvl="8" marR="0" rtl="0" algn="l">
              <a:lnSpc>
                <a:spcPct val="100000"/>
              </a:lnSpc>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9pPr>
          </a:lstStyle>
          <a:p/>
        </p:txBody>
      </p:sp>
      <p:sp>
        <p:nvSpPr>
          <p:cNvPr id="86" name="Google Shape;86;p13"/>
          <p:cNvSpPr txBox="1"/>
          <p:nvPr>
            <p:ph idx="1" type="body"/>
          </p:nvPr>
        </p:nvSpPr>
        <p:spPr>
          <a:xfrm>
            <a:off x="677334" y="5367338"/>
            <a:ext cx="8596667" cy="67402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960"/>
              <a:buNone/>
              <a:defRPr sz="1200"/>
            </a:lvl1pPr>
            <a:lvl2pPr indent="-228600" lvl="1" marL="914400" algn="l">
              <a:lnSpc>
                <a:spcPct val="100000"/>
              </a:lnSpc>
              <a:spcBef>
                <a:spcPts val="1000"/>
              </a:spcBef>
              <a:spcAft>
                <a:spcPts val="0"/>
              </a:spcAft>
              <a:buSzPts val="960"/>
              <a:buNone/>
              <a:defRPr sz="1200"/>
            </a:lvl2pPr>
            <a:lvl3pPr indent="-228600" lvl="2" marL="1371600" algn="l">
              <a:lnSpc>
                <a:spcPct val="100000"/>
              </a:lnSpc>
              <a:spcBef>
                <a:spcPts val="1000"/>
              </a:spcBef>
              <a:spcAft>
                <a:spcPts val="0"/>
              </a:spcAft>
              <a:buSzPts val="800"/>
              <a:buNone/>
              <a:defRPr sz="1000"/>
            </a:lvl3pPr>
            <a:lvl4pPr indent="-228600" lvl="3" marL="1828800" algn="l">
              <a:lnSpc>
                <a:spcPct val="100000"/>
              </a:lnSpc>
              <a:spcBef>
                <a:spcPts val="1000"/>
              </a:spcBef>
              <a:spcAft>
                <a:spcPts val="0"/>
              </a:spcAft>
              <a:buSzPts val="720"/>
              <a:buNone/>
              <a:defRPr sz="900"/>
            </a:lvl4pPr>
            <a:lvl5pPr indent="-228600" lvl="4" marL="2286000" algn="l">
              <a:lnSpc>
                <a:spcPct val="100000"/>
              </a:lnSpc>
              <a:spcBef>
                <a:spcPts val="1000"/>
              </a:spcBef>
              <a:spcAft>
                <a:spcPts val="0"/>
              </a:spcAft>
              <a:buSzPts val="720"/>
              <a:buNone/>
              <a:defRPr sz="900"/>
            </a:lvl5pPr>
            <a:lvl6pPr indent="-228600" lvl="5" marL="2743200" algn="l">
              <a:lnSpc>
                <a:spcPct val="100000"/>
              </a:lnSpc>
              <a:spcBef>
                <a:spcPts val="1000"/>
              </a:spcBef>
              <a:spcAft>
                <a:spcPts val="0"/>
              </a:spcAft>
              <a:buSzPts val="720"/>
              <a:buNone/>
              <a:defRPr sz="900"/>
            </a:lvl6pPr>
            <a:lvl7pPr indent="-228600" lvl="6" marL="3200400" algn="l">
              <a:lnSpc>
                <a:spcPct val="100000"/>
              </a:lnSpc>
              <a:spcBef>
                <a:spcPts val="1000"/>
              </a:spcBef>
              <a:spcAft>
                <a:spcPts val="0"/>
              </a:spcAft>
              <a:buSzPts val="720"/>
              <a:buNone/>
              <a:defRPr sz="900"/>
            </a:lvl7pPr>
            <a:lvl8pPr indent="-228600" lvl="7" marL="3657600" algn="l">
              <a:lnSpc>
                <a:spcPct val="100000"/>
              </a:lnSpc>
              <a:spcBef>
                <a:spcPts val="1000"/>
              </a:spcBef>
              <a:spcAft>
                <a:spcPts val="0"/>
              </a:spcAft>
              <a:buSzPts val="720"/>
              <a:buNone/>
              <a:defRPr sz="900"/>
            </a:lvl8pPr>
            <a:lvl9pPr indent="-228600" lvl="8" marL="4114800" algn="l">
              <a:lnSpc>
                <a:spcPct val="100000"/>
              </a:lnSpc>
              <a:spcBef>
                <a:spcPts val="1000"/>
              </a:spcBef>
              <a:spcAft>
                <a:spcPts val="0"/>
              </a:spcAft>
              <a:buSzPts val="720"/>
              <a:buNone/>
              <a:defRPr sz="900"/>
            </a:lvl9pPr>
          </a:lstStyle>
          <a:p/>
        </p:txBody>
      </p:sp>
      <p:sp>
        <p:nvSpPr>
          <p:cNvPr id="87" name="Google Shape;87;p1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1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9" name="Google Shape;89;p1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1.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grpSp>
        <p:nvGrpSpPr>
          <p:cNvPr id="6" name="Google Shape;6;p4"/>
          <p:cNvGrpSpPr/>
          <p:nvPr/>
        </p:nvGrpSpPr>
        <p:grpSpPr>
          <a:xfrm>
            <a:off x="0" y="-8467"/>
            <a:ext cx="12192000" cy="6866467"/>
            <a:chOff x="0" y="-8467"/>
            <a:chExt cx="12192000" cy="6866467"/>
          </a:xfrm>
        </p:grpSpPr>
        <p:cxnSp>
          <p:nvCxnSpPr>
            <p:cNvPr id="7" name="Google Shape;7;p4"/>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8" name="Google Shape;8;p4"/>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9" name="Google Shape;9;p4"/>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7843"/>
              </a:schemeClr>
            </a:solidFill>
            <a:ln>
              <a:noFill/>
            </a:ln>
          </p:spPr>
        </p:sp>
        <p:sp>
          <p:nvSpPr>
            <p:cNvPr id="10" name="Google Shape;10;p4"/>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1" name="Google Shape;11;p4"/>
            <p:cNvSpPr/>
            <p:nvPr/>
          </p:nvSpPr>
          <p:spPr>
            <a:xfrm>
              <a:off x="8932333" y="3048000"/>
              <a:ext cx="3259667" cy="3810000"/>
            </a:xfrm>
            <a:prstGeom prst="triangle">
              <a:avLst>
                <a:gd fmla="val 100000" name="adj"/>
              </a:avLst>
            </a:prstGeom>
            <a:solidFill>
              <a:schemeClr val="accent2">
                <a:alpha val="69803"/>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4"/>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7843"/>
              </a:srgbClr>
            </a:solidFill>
            <a:ln>
              <a:noFill/>
            </a:ln>
          </p:spPr>
        </p:sp>
        <p:sp>
          <p:nvSpPr>
            <p:cNvPr id="13" name="Google Shape;13;p4"/>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7843"/>
              </a:srgbClr>
            </a:solidFill>
            <a:ln>
              <a:noFill/>
            </a:ln>
          </p:spPr>
        </p:sp>
        <p:sp>
          <p:nvSpPr>
            <p:cNvPr id="14" name="Google Shape;14;p4"/>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2745"/>
              </a:schemeClr>
            </a:solidFill>
            <a:ln>
              <a:noFill/>
            </a:ln>
          </p:spPr>
        </p:sp>
        <p:sp>
          <p:nvSpPr>
            <p:cNvPr id="15" name="Google Shape;15;p4"/>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 name="Google Shape;16;p4"/>
            <p:cNvSpPr/>
            <p:nvPr/>
          </p:nvSpPr>
          <p:spPr>
            <a:xfrm>
              <a:off x="0" y="4013200"/>
              <a:ext cx="448733" cy="2844800"/>
            </a:xfrm>
            <a:prstGeom prst="triangle">
              <a:avLst>
                <a:gd fmla="val 0" name="adj"/>
              </a:avLst>
            </a:prstGeom>
            <a:solidFill>
              <a:schemeClr val="accent1">
                <a:alpha val="82745"/>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7" name="Google Shape;17;p4"/>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marR="0" rtl="0" algn="l">
              <a:lnSpc>
                <a:spcPct val="100000"/>
              </a:lnSpc>
              <a:spcBef>
                <a:spcPts val="0"/>
              </a:spcBef>
              <a:spcAft>
                <a:spcPts val="0"/>
              </a:spcAft>
              <a:buClr>
                <a:schemeClr val="accent1"/>
              </a:buClr>
              <a:buSzPts val="3600"/>
              <a:buFont typeface="Trebuchet MS"/>
              <a:buNone/>
              <a:defRPr b="0" i="0" sz="3600" u="none" cap="none" strike="noStrike">
                <a:solidFill>
                  <a:schemeClr val="accent1"/>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9pPr>
          </a:lstStyle>
          <a:p/>
        </p:txBody>
      </p:sp>
      <p:sp>
        <p:nvSpPr>
          <p:cNvPr id="18" name="Google Shape;18;p4"/>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marR="0" rtl="0" algn="l">
              <a:lnSpc>
                <a:spcPct val="100000"/>
              </a:lnSpc>
              <a:spcBef>
                <a:spcPts val="1000"/>
              </a:spcBef>
              <a:spcAft>
                <a:spcPts val="0"/>
              </a:spcAft>
              <a:buClr>
                <a:schemeClr val="accent1"/>
              </a:buClr>
              <a:buSzPts val="1440"/>
              <a:buFont typeface="Noto Sans Symbols"/>
              <a:buChar char="►"/>
              <a:defRPr b="0" i="0" sz="1800" u="none" cap="none" strike="noStrike">
                <a:solidFill>
                  <a:srgbClr val="3F3F3F"/>
                </a:solidFill>
                <a:latin typeface="Trebuchet MS"/>
                <a:ea typeface="Trebuchet MS"/>
                <a:cs typeface="Trebuchet MS"/>
                <a:sym typeface="Trebuchet MS"/>
              </a:defRPr>
            </a:lvl1pPr>
            <a:lvl2pPr indent="-309880" lvl="1" marL="914400" marR="0" rtl="0" algn="l">
              <a:lnSpc>
                <a:spcPct val="100000"/>
              </a:lnSpc>
              <a:spcBef>
                <a:spcPts val="1000"/>
              </a:spcBef>
              <a:spcAft>
                <a:spcPts val="0"/>
              </a:spcAft>
              <a:buClr>
                <a:schemeClr val="accent1"/>
              </a:buClr>
              <a:buSzPts val="1280"/>
              <a:buFont typeface="Noto Sans Symbols"/>
              <a:buChar char="►"/>
              <a:defRPr b="0" i="0" sz="1600" u="none" cap="none" strike="noStrike">
                <a:solidFill>
                  <a:srgbClr val="3F3F3F"/>
                </a:solidFill>
                <a:latin typeface="Trebuchet MS"/>
                <a:ea typeface="Trebuchet MS"/>
                <a:cs typeface="Trebuchet MS"/>
                <a:sym typeface="Trebuchet MS"/>
              </a:defRPr>
            </a:lvl2pPr>
            <a:lvl3pPr indent="-299719" lvl="2" marL="1371600" marR="0" rtl="0" algn="l">
              <a:lnSpc>
                <a:spcPct val="100000"/>
              </a:lnSpc>
              <a:spcBef>
                <a:spcPts val="1000"/>
              </a:spcBef>
              <a:spcAft>
                <a:spcPts val="0"/>
              </a:spcAft>
              <a:buClr>
                <a:schemeClr val="accent1"/>
              </a:buClr>
              <a:buSzPts val="1120"/>
              <a:buFont typeface="Noto Sans Symbols"/>
              <a:buChar char="►"/>
              <a:defRPr b="0" i="0" sz="1400" u="none" cap="none" strike="noStrike">
                <a:solidFill>
                  <a:srgbClr val="3F3F3F"/>
                </a:solidFill>
                <a:latin typeface="Trebuchet MS"/>
                <a:ea typeface="Trebuchet MS"/>
                <a:cs typeface="Trebuchet MS"/>
                <a:sym typeface="Trebuchet MS"/>
              </a:defRPr>
            </a:lvl3pPr>
            <a:lvl4pPr indent="-289560" lvl="3" marL="18288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4pPr>
            <a:lvl5pPr indent="-289560" lvl="4" marL="22860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5pPr>
            <a:lvl6pPr indent="-289560" lvl="5" marL="27432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19" name="Google Shape;19;p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900" u="none" cap="none" strike="noStrike">
                <a:solidFill>
                  <a:srgbClr val="888888"/>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9pPr>
          </a:lstStyle>
          <a:p/>
        </p:txBody>
      </p:sp>
      <p:sp>
        <p:nvSpPr>
          <p:cNvPr id="20" name="Google Shape;20;p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9pPr>
          </a:lstStyle>
          <a:p/>
        </p:txBody>
      </p:sp>
      <p:sp>
        <p:nvSpPr>
          <p:cNvPr id="21" name="Google Shape;21;p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c.thirdmill.org/seminary/lesson.asp/vs/ppe/ln/1"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1"/>
          <p:cNvSpPr txBox="1"/>
          <p:nvPr>
            <p:ph type="ctrTitle"/>
          </p:nvPr>
        </p:nvSpPr>
        <p:spPr>
          <a:xfrm>
            <a:off x="1946000" y="2465500"/>
            <a:ext cx="8393100" cy="2344200"/>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SzPts val="7200"/>
              <a:buNone/>
            </a:pPr>
            <a:r>
              <a:rPr lang="en-US" sz="6700"/>
              <a:t>保罗的監獄書信</a:t>
            </a:r>
            <a:endParaRPr sz="6700"/>
          </a:p>
          <a:p>
            <a:pPr indent="0" lvl="0" marL="0" rtl="0" algn="l">
              <a:lnSpc>
                <a:spcPct val="100000"/>
              </a:lnSpc>
              <a:spcBef>
                <a:spcPts val="0"/>
              </a:spcBef>
              <a:spcAft>
                <a:spcPts val="0"/>
              </a:spcAft>
              <a:buSzPts val="7200"/>
              <a:buNone/>
            </a:pPr>
            <a:r>
              <a:rPr lang="en-US"/>
              <a:t> </a:t>
            </a:r>
            <a:endParaRPr/>
          </a:p>
          <a:p>
            <a:pPr indent="0" lvl="0" marL="0" rtl="0" algn="l">
              <a:lnSpc>
                <a:spcPct val="100000"/>
              </a:lnSpc>
              <a:spcBef>
                <a:spcPts val="0"/>
              </a:spcBef>
              <a:spcAft>
                <a:spcPts val="0"/>
              </a:spcAft>
              <a:buSzPts val="7200"/>
              <a:buNone/>
            </a:pPr>
            <a:r>
              <a:rPr lang="en-US"/>
              <a:t>第二课 ：</a:t>
            </a:r>
            <a:r>
              <a:rPr lang="en-US"/>
              <a:t>保罗和歌罗西人</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ge4cfcc2fa2_1_32"/>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800"/>
              <a:t>保罗的監獄書信 - </a:t>
            </a:r>
            <a:r>
              <a:rPr lang="en-US" sz="2700">
                <a:solidFill>
                  <a:srgbClr val="90C226"/>
                </a:solidFill>
              </a:rPr>
              <a:t>保罗和歌罗西人：歷史背景</a:t>
            </a:r>
            <a:endParaRPr sz="2700"/>
          </a:p>
        </p:txBody>
      </p:sp>
      <p:sp>
        <p:nvSpPr>
          <p:cNvPr id="197" name="Google Shape;197;ge4cfcc2fa2_1_32"/>
          <p:cNvSpPr txBox="1"/>
          <p:nvPr>
            <p:ph idx="1" type="body"/>
          </p:nvPr>
        </p:nvSpPr>
        <p:spPr>
          <a:xfrm>
            <a:off x="677325" y="1246200"/>
            <a:ext cx="11176800" cy="50844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保罗与歌罗西教会整体以及教会里个别信徒的关系</a:t>
            </a:r>
            <a:endParaRPr sz="2400">
              <a:solidFill>
                <a:srgbClr val="3F3F3F"/>
              </a:solidFill>
            </a:endParaRPr>
          </a:p>
          <a:p>
            <a:pPr indent="-355600" lvl="1" marL="914400" rtl="0" algn="l">
              <a:lnSpc>
                <a:spcPct val="115000"/>
              </a:lnSpc>
              <a:spcBef>
                <a:spcPts val="0"/>
              </a:spcBef>
              <a:spcAft>
                <a:spcPts val="0"/>
              </a:spcAft>
              <a:buClr>
                <a:srgbClr val="3F3F3F"/>
              </a:buClr>
              <a:buSzPts val="2000"/>
              <a:buChar char="○"/>
            </a:pPr>
            <a:r>
              <a:rPr lang="en-US" sz="2400"/>
              <a:t>保罗与歌罗西教会个别信徒的关系</a:t>
            </a:r>
            <a:endParaRPr sz="2400"/>
          </a:p>
          <a:p>
            <a:pPr indent="-336548" lvl="2" marL="1371600" rtl="0" algn="l">
              <a:lnSpc>
                <a:spcPct val="115000"/>
              </a:lnSpc>
              <a:spcBef>
                <a:spcPts val="0"/>
              </a:spcBef>
              <a:spcAft>
                <a:spcPts val="0"/>
              </a:spcAft>
              <a:buClr>
                <a:srgbClr val="3F3F3F"/>
              </a:buClr>
              <a:buSzPts val="1700"/>
              <a:buChar char="►"/>
            </a:pPr>
            <a:r>
              <a:rPr lang="en-US" sz="2100">
                <a:solidFill>
                  <a:srgbClr val="3F3F3F"/>
                </a:solidFill>
              </a:rPr>
              <a:t>保罗</a:t>
            </a:r>
            <a:r>
              <a:rPr lang="en-US" sz="2100"/>
              <a:t>与歌罗西教会个别信徒</a:t>
            </a:r>
            <a:r>
              <a:rPr lang="en-US" sz="2100">
                <a:solidFill>
                  <a:srgbClr val="3F3F3F"/>
                </a:solidFill>
              </a:rPr>
              <a:t>是极亲密的朋友，他们中有不少人曾与保罗在传福音事工上一起劳苦，其中三人是腓利门、亚腓亚、和亚基布。</a:t>
            </a:r>
            <a:endParaRPr sz="2100">
              <a:solidFill>
                <a:srgbClr val="3F3F3F"/>
              </a:solidFill>
            </a:endParaRPr>
          </a:p>
          <a:p>
            <a:pPr indent="-361948" lvl="2" marL="1371600" rtl="0" algn="l">
              <a:lnSpc>
                <a:spcPct val="115000"/>
              </a:lnSpc>
              <a:spcBef>
                <a:spcPts val="0"/>
              </a:spcBef>
              <a:spcAft>
                <a:spcPts val="0"/>
              </a:spcAft>
              <a:buClr>
                <a:srgbClr val="3F3F3F"/>
              </a:buClr>
              <a:buSzPts val="2100"/>
              <a:buChar char="►"/>
            </a:pPr>
            <a:r>
              <a:rPr lang="en-US" sz="2100">
                <a:solidFill>
                  <a:srgbClr val="3F3F3F"/>
                </a:solidFill>
              </a:rPr>
              <a:t>保罗另一个来自歌罗西的好友是以巴弗，保罗称以巴弗是他的同工，与他一起坐监，也说到他是基督的忠心仆人。当保罗派人将信送给歌罗西教会时，以巴弗仍在监牢里陪伴保罗。</a:t>
            </a:r>
            <a:endParaRPr sz="2100">
              <a:solidFill>
                <a:srgbClr val="3F3F3F"/>
              </a:solidFill>
            </a:endParaRPr>
          </a:p>
          <a:p>
            <a:pPr indent="-361948" lvl="2" marL="1371600" rtl="0" algn="l">
              <a:lnSpc>
                <a:spcPct val="115000"/>
              </a:lnSpc>
              <a:spcBef>
                <a:spcPts val="0"/>
              </a:spcBef>
              <a:spcAft>
                <a:spcPts val="0"/>
              </a:spcAft>
              <a:buClr>
                <a:srgbClr val="3F3F3F"/>
              </a:buClr>
              <a:buSzPts val="2100"/>
              <a:buChar char="►"/>
            </a:pPr>
            <a:r>
              <a:rPr lang="en-US" sz="2100">
                <a:solidFill>
                  <a:srgbClr val="3F3F3F"/>
                </a:solidFill>
              </a:rPr>
              <a:t>保罗的朋友阿尼西母也是来自歌罗西，他是腓利门家的一个奴隶。在逃离主人家后去找保罗，最后是留在监狱里照顾保罗。</a:t>
            </a:r>
            <a:endParaRPr sz="2100">
              <a:solidFill>
                <a:srgbClr val="3F3F3F"/>
              </a:solidFill>
            </a:endParaRPr>
          </a:p>
          <a:p>
            <a:pPr indent="-361948" lvl="2" marL="1371600" rtl="0" algn="l">
              <a:lnSpc>
                <a:spcPct val="115000"/>
              </a:lnSpc>
              <a:spcBef>
                <a:spcPts val="0"/>
              </a:spcBef>
              <a:spcAft>
                <a:spcPts val="0"/>
              </a:spcAft>
              <a:buClr>
                <a:srgbClr val="3F3F3F"/>
              </a:buClr>
              <a:buSzPts val="2100"/>
              <a:buChar char="►"/>
            </a:pPr>
            <a:r>
              <a:rPr lang="en-US" sz="2100">
                <a:solidFill>
                  <a:srgbClr val="3F3F3F"/>
                </a:solidFill>
              </a:rPr>
              <a:t>保罗的这些朋友似乎都与腓利门有些关联。如他在信里所表示的，他与这些人的友谊也增添他对歌罗西教会全体信徒的关爱。</a:t>
            </a:r>
            <a:endParaRPr sz="2100">
              <a:solidFill>
                <a:srgbClr val="3F3F3F"/>
              </a:solidFill>
            </a:endParaRPr>
          </a:p>
          <a:p>
            <a:pPr indent="-361948" lvl="2" marL="1371600" rtl="0" algn="l">
              <a:lnSpc>
                <a:spcPct val="115000"/>
              </a:lnSpc>
              <a:spcBef>
                <a:spcPts val="0"/>
              </a:spcBef>
              <a:spcAft>
                <a:spcPts val="0"/>
              </a:spcAft>
              <a:buClr>
                <a:srgbClr val="3F3F3F"/>
              </a:buClr>
              <a:buSzPts val="2100"/>
              <a:buChar char="►"/>
            </a:pPr>
            <a:r>
              <a:rPr lang="en-US" sz="2100">
                <a:solidFill>
                  <a:srgbClr val="3F3F3F"/>
                </a:solidFill>
              </a:rPr>
              <a:t>所以总体而言，保罗与歌罗西教会的接触相当有限，然而他非常关切教会的一些会友。他对该教会的关怀，不只是出于使徒的爱心，也是基于他与那些朋友的情谊。</a:t>
            </a:r>
            <a:endParaRPr sz="2100">
              <a:solidFill>
                <a:srgbClr val="3F3F3F"/>
              </a:solidFill>
            </a:endParaRPr>
          </a:p>
          <a:p>
            <a:pPr indent="0" lvl="0" marL="1371600" rtl="0" algn="l">
              <a:lnSpc>
                <a:spcPct val="115000"/>
              </a:lnSpc>
              <a:spcBef>
                <a:spcPts val="0"/>
              </a:spcBef>
              <a:spcAft>
                <a:spcPts val="0"/>
              </a:spcAft>
              <a:buNone/>
            </a:pPr>
            <a:r>
              <a:t/>
            </a:r>
            <a:endParaRPr sz="2400">
              <a:solidFill>
                <a:srgbClr val="3F3F3F"/>
              </a:solidFill>
            </a:endParaRPr>
          </a:p>
          <a:p>
            <a:pPr indent="0" lvl="0" marL="0" rtl="0" algn="l">
              <a:lnSpc>
                <a:spcPct val="115000"/>
              </a:lnSpc>
              <a:spcBef>
                <a:spcPts val="0"/>
              </a:spcBef>
              <a:spcAft>
                <a:spcPts val="0"/>
              </a:spcAft>
              <a:buNone/>
            </a:pPr>
            <a:r>
              <a:t/>
            </a:r>
            <a:endParaRPr sz="2400">
              <a:solidFill>
                <a:srgbClr val="3F3F3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ge4cfcc2fa2_1_39"/>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800"/>
              <a:t>保罗的監獄書信 - </a:t>
            </a:r>
            <a:r>
              <a:rPr lang="en-US" sz="2700">
                <a:solidFill>
                  <a:srgbClr val="90C226"/>
                </a:solidFill>
              </a:rPr>
              <a:t>保罗和歌罗西人：歷史背景</a:t>
            </a:r>
            <a:endParaRPr sz="2700"/>
          </a:p>
        </p:txBody>
      </p:sp>
      <p:sp>
        <p:nvSpPr>
          <p:cNvPr id="203" name="Google Shape;203;ge4cfcc2fa2_1_39"/>
          <p:cNvSpPr txBox="1"/>
          <p:nvPr>
            <p:ph idx="1" type="body"/>
          </p:nvPr>
        </p:nvSpPr>
        <p:spPr>
          <a:xfrm>
            <a:off x="677325" y="1246200"/>
            <a:ext cx="11176800" cy="50844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歌罗西教会的</a:t>
            </a:r>
            <a:r>
              <a:rPr lang="en-US" sz="2400"/>
              <a:t>问题</a:t>
            </a:r>
            <a:endParaRPr sz="2400"/>
          </a:p>
          <a:p>
            <a:pPr indent="-355600" lvl="1" marL="914400" rtl="0" algn="l">
              <a:lnSpc>
                <a:spcPct val="115000"/>
              </a:lnSpc>
              <a:spcBef>
                <a:spcPts val="0"/>
              </a:spcBef>
              <a:spcAft>
                <a:spcPts val="0"/>
              </a:spcAft>
              <a:buClr>
                <a:srgbClr val="3F3F3F"/>
              </a:buClr>
              <a:buSzPts val="2000"/>
              <a:buChar char="○"/>
            </a:pPr>
            <a:r>
              <a:rPr lang="en-US" sz="2400">
                <a:solidFill>
                  <a:srgbClr val="3F3F3F"/>
                </a:solidFill>
              </a:rPr>
              <a:t>以巴弗探望在狱中的保罗时，告诉他有些错谬的教导正危及利加斯盆地的一些教会，包括歌罗西教会在内。为了帮助教会抵挡这些错谬的教导，于是，保罗写信给歌罗西人</a:t>
            </a:r>
            <a:endParaRPr sz="2400">
              <a:solidFill>
                <a:srgbClr val="3F3F3F"/>
              </a:solidFill>
            </a:endParaRPr>
          </a:p>
          <a:p>
            <a:pPr indent="-355598" lvl="2" marL="1371600" rtl="0" algn="l">
              <a:lnSpc>
                <a:spcPct val="115000"/>
              </a:lnSpc>
              <a:spcBef>
                <a:spcPts val="0"/>
              </a:spcBef>
              <a:spcAft>
                <a:spcPts val="0"/>
              </a:spcAft>
              <a:buClr>
                <a:srgbClr val="3F3F3F"/>
              </a:buClr>
              <a:buSzPts val="2000"/>
              <a:buChar char="►"/>
            </a:pPr>
            <a:r>
              <a:rPr lang="en-US" sz="2400">
                <a:solidFill>
                  <a:srgbClr val="3F3F3F"/>
                </a:solidFill>
              </a:rPr>
              <a:t>首先，歌罗西的错谬教导是把基督信仰与希腊哲学的部分理念混合在一起。</a:t>
            </a:r>
            <a:endParaRPr sz="2400">
              <a:solidFill>
                <a:srgbClr val="3F3F3F"/>
              </a:solidFill>
            </a:endParaRPr>
          </a:p>
          <a:p>
            <a:pPr indent="-355598" lvl="2" marL="1371600" rtl="0" algn="l">
              <a:lnSpc>
                <a:spcPct val="115000"/>
              </a:lnSpc>
              <a:spcBef>
                <a:spcPts val="0"/>
              </a:spcBef>
              <a:spcAft>
                <a:spcPts val="0"/>
              </a:spcAft>
              <a:buClr>
                <a:srgbClr val="3F3F3F"/>
              </a:buClr>
              <a:buSzPts val="2000"/>
              <a:buChar char="►"/>
            </a:pPr>
            <a:r>
              <a:rPr lang="en-US" sz="2400">
                <a:solidFill>
                  <a:srgbClr val="3F3F3F"/>
                </a:solidFill>
              </a:rPr>
              <a:t>其次，它极其看重犹太律法，</a:t>
            </a:r>
            <a:endParaRPr sz="2400">
              <a:solidFill>
                <a:srgbClr val="3F3F3F"/>
              </a:solidFill>
            </a:endParaRPr>
          </a:p>
          <a:p>
            <a:pPr indent="-355598" lvl="2" marL="1371600" rtl="0" algn="l">
              <a:lnSpc>
                <a:spcPct val="115000"/>
              </a:lnSpc>
              <a:spcBef>
                <a:spcPts val="0"/>
              </a:spcBef>
              <a:spcAft>
                <a:spcPts val="0"/>
              </a:spcAft>
              <a:buClr>
                <a:srgbClr val="3F3F3F"/>
              </a:buClr>
              <a:buSzPts val="2000"/>
              <a:buChar char="►"/>
            </a:pPr>
            <a:r>
              <a:rPr lang="en-US" sz="2400">
                <a:solidFill>
                  <a:srgbClr val="3F3F3F"/>
                </a:solidFill>
              </a:rPr>
              <a:t>第三，它强调基督徒还得崇拜和讨好天地间的许多灵界天使。</a:t>
            </a:r>
            <a:endParaRPr sz="2400">
              <a:solidFill>
                <a:srgbClr val="3F3F3F"/>
              </a:solidFill>
            </a:endParaRPr>
          </a:p>
          <a:p>
            <a:pPr indent="-381000" lvl="1" marL="914400" rtl="0" algn="l">
              <a:lnSpc>
                <a:spcPct val="115000"/>
              </a:lnSpc>
              <a:spcBef>
                <a:spcPts val="0"/>
              </a:spcBef>
              <a:spcAft>
                <a:spcPts val="0"/>
              </a:spcAft>
              <a:buClr>
                <a:srgbClr val="3F3F3F"/>
              </a:buClr>
              <a:buSzPts val="2400"/>
              <a:buChar char="○"/>
            </a:pPr>
            <a:r>
              <a:rPr lang="en-US" sz="2400">
                <a:solidFill>
                  <a:srgbClr val="3F3F3F"/>
                </a:solidFill>
              </a:rPr>
              <a:t>希腊哲学</a:t>
            </a:r>
            <a:endParaRPr sz="2400">
              <a:solidFill>
                <a:srgbClr val="3F3F3F"/>
              </a:solidFill>
            </a:endParaRPr>
          </a:p>
          <a:p>
            <a:pPr indent="-380998" lvl="2" marL="1371600" rtl="0" algn="l">
              <a:lnSpc>
                <a:spcPct val="115000"/>
              </a:lnSpc>
              <a:spcBef>
                <a:spcPts val="0"/>
              </a:spcBef>
              <a:spcAft>
                <a:spcPts val="0"/>
              </a:spcAft>
              <a:buClr>
                <a:srgbClr val="3F3F3F"/>
              </a:buClr>
              <a:buSzPts val="2400"/>
              <a:buChar char="►"/>
            </a:pPr>
            <a:r>
              <a:rPr lang="en-US" sz="2400">
                <a:solidFill>
                  <a:srgbClr val="3F3F3F"/>
                </a:solidFill>
              </a:rPr>
              <a:t>在第一世纪的地中海地区，宗教探索与理性思考两者之间并没有明显的差异，人们常将两者混为一谈。哲学这个名词就常指的是神秘宗教，特别是那些基于传统的宗教。这些传统通常包含特别的神秘仪式和玄学密术。令人忧心的是，这些神秘的宗教哲学也渗入歌罗西教会里。</a:t>
            </a:r>
            <a:endParaRPr sz="2400">
              <a:solidFill>
                <a:srgbClr val="3F3F3F"/>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ge4cfcc2fa2_1_46"/>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800"/>
              <a:t>保罗的監獄書信 - </a:t>
            </a:r>
            <a:r>
              <a:rPr lang="en-US" sz="2700">
                <a:solidFill>
                  <a:srgbClr val="90C226"/>
                </a:solidFill>
              </a:rPr>
              <a:t>保罗和歌罗西人：歷史背景</a:t>
            </a:r>
            <a:endParaRPr sz="2700"/>
          </a:p>
        </p:txBody>
      </p:sp>
      <p:sp>
        <p:nvSpPr>
          <p:cNvPr id="209" name="Google Shape;209;ge4cfcc2fa2_1_46"/>
          <p:cNvSpPr txBox="1"/>
          <p:nvPr>
            <p:ph idx="1" type="body"/>
          </p:nvPr>
        </p:nvSpPr>
        <p:spPr>
          <a:xfrm>
            <a:off x="677325" y="1246200"/>
            <a:ext cx="11361900" cy="50844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歌罗西教会的问题</a:t>
            </a:r>
            <a:endParaRPr sz="2400">
              <a:solidFill>
                <a:srgbClr val="3F3F3F"/>
              </a:solidFill>
            </a:endParaRPr>
          </a:p>
          <a:p>
            <a:pPr indent="-381000" lvl="1" marL="914400" rtl="0" algn="l">
              <a:lnSpc>
                <a:spcPct val="115000"/>
              </a:lnSpc>
              <a:spcBef>
                <a:spcPts val="0"/>
              </a:spcBef>
              <a:spcAft>
                <a:spcPts val="0"/>
              </a:spcAft>
              <a:buClr>
                <a:srgbClr val="3F3F3F"/>
              </a:buClr>
              <a:buSzPts val="2400"/>
              <a:buChar char="○"/>
            </a:pPr>
            <a:r>
              <a:rPr lang="en-US" sz="2400">
                <a:solidFill>
                  <a:srgbClr val="3F3F3F"/>
                </a:solidFill>
              </a:rPr>
              <a:t>希腊哲学</a:t>
            </a:r>
            <a:endParaRPr sz="2400">
              <a:solidFill>
                <a:srgbClr val="3F3F3F"/>
              </a:solidFill>
            </a:endParaRPr>
          </a:p>
          <a:p>
            <a:pPr indent="-380998" lvl="2" marL="1371600" rtl="0" algn="l">
              <a:lnSpc>
                <a:spcPct val="115000"/>
              </a:lnSpc>
              <a:spcBef>
                <a:spcPts val="0"/>
              </a:spcBef>
              <a:spcAft>
                <a:spcPts val="0"/>
              </a:spcAft>
              <a:buClr>
                <a:srgbClr val="3F3F3F"/>
              </a:buClr>
              <a:buSzPts val="2400"/>
              <a:buChar char="►"/>
            </a:pPr>
            <a:r>
              <a:rPr lang="en-US" sz="2400">
                <a:solidFill>
                  <a:srgbClr val="3F3F3F"/>
                </a:solidFill>
              </a:rPr>
              <a:t>保罗对这种现象表示了他的关切：</a:t>
            </a:r>
            <a:endParaRPr sz="2400">
              <a:solidFill>
                <a:srgbClr val="3F3F3F"/>
              </a:solidFill>
            </a:endParaRPr>
          </a:p>
          <a:p>
            <a:pPr indent="-355598" lvl="3" marL="1828800" rtl="0" algn="l">
              <a:lnSpc>
                <a:spcPct val="115000"/>
              </a:lnSpc>
              <a:spcBef>
                <a:spcPts val="0"/>
              </a:spcBef>
              <a:spcAft>
                <a:spcPts val="0"/>
              </a:spcAft>
              <a:buClr>
                <a:srgbClr val="3F3F3F"/>
              </a:buClr>
              <a:buSzPts val="2000"/>
              <a:buChar char="►"/>
            </a:pPr>
            <a:r>
              <a:rPr b="1" lang="en-US" sz="2000">
                <a:solidFill>
                  <a:srgbClr val="3F3F3F"/>
                </a:solidFill>
              </a:rPr>
              <a:t>“我为你们……是何等地尽心竭力……使他们【你们】真知神的奥秘就是基督；所积蓄的一切智慧知识，都在他里面藏着……免得有人用花言巧语迷惑你们。”</a:t>
            </a:r>
            <a:r>
              <a:rPr lang="en-US" sz="2000">
                <a:solidFill>
                  <a:srgbClr val="3F3F3F"/>
                </a:solidFill>
              </a:rPr>
              <a:t>（歌罗西书2：1-4）</a:t>
            </a:r>
            <a:endParaRPr sz="2000">
              <a:solidFill>
                <a:srgbClr val="3F3F3F"/>
              </a:solidFill>
            </a:endParaRPr>
          </a:p>
          <a:p>
            <a:pPr indent="-355598" lvl="4" marL="2286000" rtl="0" algn="l">
              <a:lnSpc>
                <a:spcPct val="115000"/>
              </a:lnSpc>
              <a:spcBef>
                <a:spcPts val="0"/>
              </a:spcBef>
              <a:spcAft>
                <a:spcPts val="0"/>
              </a:spcAft>
              <a:buClr>
                <a:srgbClr val="3F3F3F"/>
              </a:buClr>
              <a:buSzPts val="2000"/>
              <a:buChar char="►"/>
            </a:pPr>
            <a:r>
              <a:rPr lang="en-US" sz="2000">
                <a:solidFill>
                  <a:srgbClr val="3F3F3F"/>
                </a:solidFill>
              </a:rPr>
              <a:t>歌罗西人看重奥秘、智慧和知识，所有这些，都是希腊哲学和宗教所特别推崇的。为了驳斥歌罗西教会里的这些错谬教导，保罗强调，只有在基督里，而非外邦异教，才能得着真正的奥秘，智慧和知识。</a:t>
            </a:r>
            <a:endParaRPr sz="2000">
              <a:solidFill>
                <a:srgbClr val="3F3F3F"/>
              </a:solidFill>
            </a:endParaRPr>
          </a:p>
          <a:p>
            <a:pPr indent="-355598" lvl="3" marL="1828800" rtl="0" algn="l">
              <a:lnSpc>
                <a:spcPct val="115000"/>
              </a:lnSpc>
              <a:spcBef>
                <a:spcPts val="0"/>
              </a:spcBef>
              <a:spcAft>
                <a:spcPts val="0"/>
              </a:spcAft>
              <a:buClr>
                <a:srgbClr val="3F3F3F"/>
              </a:buClr>
              <a:buSzPts val="2000"/>
              <a:buChar char="►"/>
            </a:pPr>
            <a:r>
              <a:rPr b="1" lang="en-US" sz="2000">
                <a:solidFill>
                  <a:srgbClr val="3F3F3F"/>
                </a:solidFill>
              </a:rPr>
              <a:t>“你们要谨慎，恐怕有人用他的理学，和虚空的妄言，不照着基督，乃照人间的遗传和世上的小学，就把你们掳去。”</a:t>
            </a:r>
            <a:r>
              <a:rPr lang="en-US" sz="2000">
                <a:solidFill>
                  <a:srgbClr val="3F3F3F"/>
                </a:solidFill>
              </a:rPr>
              <a:t>（歌罗西书2：8）​​</a:t>
            </a:r>
            <a:endParaRPr sz="2000">
              <a:solidFill>
                <a:srgbClr val="3F3F3F"/>
              </a:solidFill>
            </a:endParaRPr>
          </a:p>
          <a:p>
            <a:pPr indent="-355598" lvl="4" marL="2286000" rtl="0" algn="l">
              <a:lnSpc>
                <a:spcPct val="115000"/>
              </a:lnSpc>
              <a:spcBef>
                <a:spcPts val="0"/>
              </a:spcBef>
              <a:spcAft>
                <a:spcPts val="0"/>
              </a:spcAft>
              <a:buClr>
                <a:srgbClr val="3F3F3F"/>
              </a:buClr>
              <a:buSzPts val="2000"/>
              <a:buChar char="►"/>
            </a:pPr>
            <a:r>
              <a:rPr lang="en-US" sz="2000">
                <a:solidFill>
                  <a:srgbClr val="3F3F3F"/>
                </a:solidFill>
              </a:rPr>
              <a:t>歌罗西教会的假教师所沉迷的宗教理念和仪式，乃是衍生自希腊宗教和异端秘术；其中可能还参杂着基督教信仰的一些理念，好让教会接纳这样的教导。然而他们所持的基督教信仰显然不是使徒们所教导的，否则他们就不会以异教传统为其思想体系的依据。</a:t>
            </a:r>
            <a:endParaRPr sz="2000">
              <a:solidFill>
                <a:srgbClr val="3F3F3F"/>
              </a:solidFill>
            </a:endParaRPr>
          </a:p>
          <a:p>
            <a:pPr indent="0" lvl="0" marL="2286000" rtl="0" algn="l">
              <a:lnSpc>
                <a:spcPct val="115000"/>
              </a:lnSpc>
              <a:spcBef>
                <a:spcPts val="0"/>
              </a:spcBef>
              <a:spcAft>
                <a:spcPts val="0"/>
              </a:spcAft>
              <a:buNone/>
            </a:pPr>
            <a:r>
              <a:t/>
            </a:r>
            <a:endParaRPr sz="2100">
              <a:solidFill>
                <a:srgbClr val="3F3F3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ge4cfcc2fa2_1_54"/>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800"/>
              <a:t>保罗的監獄書信 - </a:t>
            </a:r>
            <a:r>
              <a:rPr lang="en-US" sz="2700">
                <a:solidFill>
                  <a:srgbClr val="90C226"/>
                </a:solidFill>
              </a:rPr>
              <a:t>保罗和歌罗西人：歷史背景</a:t>
            </a:r>
            <a:endParaRPr sz="2700"/>
          </a:p>
        </p:txBody>
      </p:sp>
      <p:sp>
        <p:nvSpPr>
          <p:cNvPr id="215" name="Google Shape;215;ge4cfcc2fa2_1_54"/>
          <p:cNvSpPr txBox="1"/>
          <p:nvPr>
            <p:ph idx="1" type="body"/>
          </p:nvPr>
        </p:nvSpPr>
        <p:spPr>
          <a:xfrm>
            <a:off x="677325" y="1246200"/>
            <a:ext cx="11466000" cy="50844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歌罗西教会的问题</a:t>
            </a:r>
            <a:endParaRPr sz="2400">
              <a:solidFill>
                <a:srgbClr val="3F3F3F"/>
              </a:solidFill>
            </a:endParaRPr>
          </a:p>
          <a:p>
            <a:pPr indent="-381000" lvl="1" marL="914400" rtl="0" algn="l">
              <a:lnSpc>
                <a:spcPct val="115000"/>
              </a:lnSpc>
              <a:spcBef>
                <a:spcPts val="0"/>
              </a:spcBef>
              <a:spcAft>
                <a:spcPts val="0"/>
              </a:spcAft>
              <a:buClr>
                <a:srgbClr val="3F3F3F"/>
              </a:buClr>
              <a:buSzPts val="2400"/>
              <a:buChar char="○"/>
            </a:pPr>
            <a:r>
              <a:rPr lang="en-US" sz="2400">
                <a:solidFill>
                  <a:srgbClr val="3F3F3F"/>
                </a:solidFill>
              </a:rPr>
              <a:t>希腊哲学</a:t>
            </a:r>
            <a:endParaRPr sz="2400">
              <a:solidFill>
                <a:srgbClr val="3F3F3F"/>
              </a:solidFill>
            </a:endParaRPr>
          </a:p>
          <a:p>
            <a:pPr indent="-380998" lvl="2" marL="1371600" rtl="0" algn="l">
              <a:lnSpc>
                <a:spcPct val="115000"/>
              </a:lnSpc>
              <a:spcBef>
                <a:spcPts val="0"/>
              </a:spcBef>
              <a:spcAft>
                <a:spcPts val="0"/>
              </a:spcAft>
              <a:buClr>
                <a:srgbClr val="3F3F3F"/>
              </a:buClr>
              <a:buSzPts val="2400"/>
              <a:buChar char="►"/>
            </a:pPr>
            <a:r>
              <a:rPr lang="en-US" sz="2400">
                <a:solidFill>
                  <a:srgbClr val="3F3F3F"/>
                </a:solidFill>
              </a:rPr>
              <a:t>保罗对这种现象表示了他的关切：</a:t>
            </a:r>
            <a:endParaRPr sz="2400">
              <a:solidFill>
                <a:srgbClr val="3F3F3F"/>
              </a:solidFill>
            </a:endParaRPr>
          </a:p>
          <a:p>
            <a:pPr indent="-342898" lvl="3" marL="1828800" rtl="0" algn="l">
              <a:lnSpc>
                <a:spcPct val="115000"/>
              </a:lnSpc>
              <a:spcBef>
                <a:spcPts val="0"/>
              </a:spcBef>
              <a:spcAft>
                <a:spcPts val="0"/>
              </a:spcAft>
              <a:buClr>
                <a:srgbClr val="3F3F3F"/>
              </a:buClr>
              <a:buSzPts val="1800"/>
              <a:buChar char="►"/>
            </a:pPr>
            <a:r>
              <a:rPr lang="en-US" sz="1900">
                <a:solidFill>
                  <a:srgbClr val="3F3F3F"/>
                </a:solidFill>
              </a:rPr>
              <a:t>歌罗西的假教师所提倡的异教哲学很可能包含禁欲主义的一些理念。禁欲主义是不合宜的禁戒肉体享乐的一种学说，那常是根植于错误的观念，认为享乐是不道德的，这种学说有时趋于极端地倡导人，要刑罚鞭打自己使身体受苦。</a:t>
            </a:r>
            <a:endParaRPr sz="1900">
              <a:solidFill>
                <a:srgbClr val="3F3F3F"/>
              </a:solidFill>
            </a:endParaRPr>
          </a:p>
          <a:p>
            <a:pPr indent="-349248" lvl="3" marL="1828800" rtl="0" algn="l">
              <a:lnSpc>
                <a:spcPct val="115000"/>
              </a:lnSpc>
              <a:spcBef>
                <a:spcPts val="0"/>
              </a:spcBef>
              <a:spcAft>
                <a:spcPts val="0"/>
              </a:spcAft>
              <a:buClr>
                <a:srgbClr val="3F3F3F"/>
              </a:buClr>
              <a:buSzPts val="1900"/>
              <a:buChar char="►"/>
            </a:pPr>
            <a:r>
              <a:rPr lang="en-US" sz="1900">
                <a:solidFill>
                  <a:srgbClr val="3F3F3F"/>
                </a:solidFill>
              </a:rPr>
              <a:t>保罗抨击这样的禁欲主义：</a:t>
            </a:r>
            <a:endParaRPr sz="1900">
              <a:solidFill>
                <a:srgbClr val="3F3F3F"/>
              </a:solidFill>
            </a:endParaRPr>
          </a:p>
          <a:p>
            <a:pPr indent="-349248" lvl="4" marL="2286000" rtl="0" algn="l">
              <a:lnSpc>
                <a:spcPct val="115000"/>
              </a:lnSpc>
              <a:spcBef>
                <a:spcPts val="0"/>
              </a:spcBef>
              <a:spcAft>
                <a:spcPts val="0"/>
              </a:spcAft>
              <a:buClr>
                <a:srgbClr val="3F3F3F"/>
              </a:buClr>
              <a:buSzPts val="1900"/>
              <a:buChar char="►"/>
            </a:pPr>
            <a:r>
              <a:rPr b="1" lang="en-US" sz="1900">
                <a:solidFill>
                  <a:srgbClr val="3F3F3F"/>
                </a:solidFill>
              </a:rPr>
              <a:t>“你们若是与基督同死，脱离了世上的小学基本规条，为什么…服从那「不可拿，不可尝，不可摸」，等类的规条呢……这些规条，使人徒有智慧之名……苦待己身，其实在克制肉体的情欲上是毫无功效。”</a:t>
            </a:r>
            <a:r>
              <a:rPr lang="en-US" sz="1900">
                <a:solidFill>
                  <a:srgbClr val="3F3F3F"/>
                </a:solidFill>
              </a:rPr>
              <a:t>（歌罗西书2：20-23）</a:t>
            </a:r>
            <a:endParaRPr sz="1900">
              <a:solidFill>
                <a:srgbClr val="3F3F3F"/>
              </a:solidFill>
            </a:endParaRPr>
          </a:p>
          <a:p>
            <a:pPr indent="-349248" lvl="5" marL="2743200" rtl="0" algn="l">
              <a:lnSpc>
                <a:spcPct val="115000"/>
              </a:lnSpc>
              <a:spcBef>
                <a:spcPts val="0"/>
              </a:spcBef>
              <a:spcAft>
                <a:spcPts val="0"/>
              </a:spcAft>
              <a:buClr>
                <a:srgbClr val="3F3F3F"/>
              </a:buClr>
              <a:buSzPts val="1900"/>
              <a:buChar char="►"/>
            </a:pPr>
            <a:r>
              <a:rPr lang="en-US" sz="1900">
                <a:solidFill>
                  <a:srgbClr val="3F3F3F"/>
                </a:solidFill>
              </a:rPr>
              <a:t>苦修学说是基于世上的小学或世上的基本规条。在这一课稍后我们会看到这个用词指的是灵界之体和天使的权势。</a:t>
            </a:r>
            <a:endParaRPr sz="1900">
              <a:solidFill>
                <a:srgbClr val="3F3F3F"/>
              </a:solidFill>
            </a:endParaRPr>
          </a:p>
          <a:p>
            <a:pPr indent="-349248" lvl="5" marL="2743200" rtl="0" algn="l">
              <a:lnSpc>
                <a:spcPct val="115000"/>
              </a:lnSpc>
              <a:spcBef>
                <a:spcPts val="0"/>
              </a:spcBef>
              <a:spcAft>
                <a:spcPts val="0"/>
              </a:spcAft>
              <a:buClr>
                <a:srgbClr val="3F3F3F"/>
              </a:buClr>
              <a:buSzPts val="1900"/>
              <a:buChar char="►"/>
            </a:pPr>
            <a:r>
              <a:rPr lang="en-US" sz="1900">
                <a:solidFill>
                  <a:srgbClr val="3F3F3F"/>
                </a:solidFill>
              </a:rPr>
              <a:t>这种苦修在抵挡罪恶上毫无功效，因此一点好处也没有。</a:t>
            </a:r>
            <a:endParaRPr sz="1900">
              <a:solidFill>
                <a:srgbClr val="3F3F3F"/>
              </a:solidFill>
            </a:endParaRPr>
          </a:p>
          <a:p>
            <a:pPr indent="-349248" lvl="2" marL="1371600" rtl="0" algn="l">
              <a:lnSpc>
                <a:spcPct val="115000"/>
              </a:lnSpc>
              <a:spcBef>
                <a:spcPts val="0"/>
              </a:spcBef>
              <a:spcAft>
                <a:spcPts val="0"/>
              </a:spcAft>
              <a:buClr>
                <a:srgbClr val="3F3F3F"/>
              </a:buClr>
              <a:buSzPts val="1900"/>
              <a:buChar char="►"/>
            </a:pPr>
            <a:r>
              <a:rPr lang="en-US" sz="1900">
                <a:solidFill>
                  <a:srgbClr val="3F3F3F"/>
                </a:solidFill>
              </a:rPr>
              <a:t>歌罗西的假教师们企图在教导里加入希腊的传统理念，认为这会使信徒更有智慧，更能抗拒诱惑。其实，这类的智慧是虚假的，那些操练也是徒劳的，再者这样的教导否定了基督至高无上的地位。</a:t>
            </a:r>
            <a:endParaRPr sz="1900">
              <a:solidFill>
                <a:srgbClr val="3F3F3F"/>
              </a:solidFill>
            </a:endParaRPr>
          </a:p>
          <a:p>
            <a:pPr indent="0" lvl="0" marL="2286000" rtl="0" algn="l">
              <a:lnSpc>
                <a:spcPct val="115000"/>
              </a:lnSpc>
              <a:spcBef>
                <a:spcPts val="0"/>
              </a:spcBef>
              <a:spcAft>
                <a:spcPts val="0"/>
              </a:spcAft>
              <a:buNone/>
            </a:pPr>
            <a:r>
              <a:t/>
            </a:r>
            <a:endParaRPr sz="2100">
              <a:solidFill>
                <a:srgbClr val="3F3F3F"/>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ge4cfcc2fa2_1_64"/>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800"/>
              <a:t>保罗的監獄書信 - </a:t>
            </a:r>
            <a:r>
              <a:rPr lang="en-US" sz="2700">
                <a:solidFill>
                  <a:srgbClr val="90C226"/>
                </a:solidFill>
              </a:rPr>
              <a:t>保罗和歌罗西人：歷史背景</a:t>
            </a:r>
            <a:endParaRPr sz="2700"/>
          </a:p>
        </p:txBody>
      </p:sp>
      <p:sp>
        <p:nvSpPr>
          <p:cNvPr id="221" name="Google Shape;221;ge4cfcc2fa2_1_64"/>
          <p:cNvSpPr txBox="1"/>
          <p:nvPr>
            <p:ph idx="1" type="body"/>
          </p:nvPr>
        </p:nvSpPr>
        <p:spPr>
          <a:xfrm>
            <a:off x="677325" y="1246200"/>
            <a:ext cx="11466000" cy="50844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歌罗西教会的问题</a:t>
            </a:r>
            <a:endParaRPr sz="2400">
              <a:solidFill>
                <a:srgbClr val="3F3F3F"/>
              </a:solidFill>
            </a:endParaRPr>
          </a:p>
          <a:p>
            <a:pPr indent="-381000" lvl="1" marL="914400" rtl="0" algn="l">
              <a:lnSpc>
                <a:spcPct val="115000"/>
              </a:lnSpc>
              <a:spcBef>
                <a:spcPts val="0"/>
              </a:spcBef>
              <a:spcAft>
                <a:spcPts val="0"/>
              </a:spcAft>
              <a:buClr>
                <a:srgbClr val="3F3F3F"/>
              </a:buClr>
              <a:buSzPts val="2400"/>
              <a:buChar char="○"/>
            </a:pPr>
            <a:r>
              <a:rPr lang="en-US" sz="2400">
                <a:solidFill>
                  <a:srgbClr val="3F3F3F"/>
                </a:solidFill>
              </a:rPr>
              <a:t>犹太律法</a:t>
            </a:r>
            <a:endParaRPr sz="2400">
              <a:solidFill>
                <a:srgbClr val="3F3F3F"/>
              </a:solidFill>
            </a:endParaRPr>
          </a:p>
          <a:p>
            <a:pPr indent="-349248" lvl="2" marL="1371600" rtl="0" algn="l">
              <a:lnSpc>
                <a:spcPct val="115000"/>
              </a:lnSpc>
              <a:spcBef>
                <a:spcPts val="0"/>
              </a:spcBef>
              <a:spcAft>
                <a:spcPts val="0"/>
              </a:spcAft>
              <a:buClr>
                <a:srgbClr val="3F3F3F"/>
              </a:buClr>
              <a:buSzPts val="1900"/>
              <a:buChar char="►"/>
            </a:pPr>
            <a:r>
              <a:rPr lang="en-US" sz="1900">
                <a:solidFill>
                  <a:srgbClr val="3F3F3F"/>
                </a:solidFill>
              </a:rPr>
              <a:t>我们知道保罗本人是维护摩西律法的，为了福音的缘故，他也愿意接受并参与许多传统的犹太礼仪。所以若是歌罗西的假教师以正当的方式引用律法，保罗不会抨击他们的作法。他的批评显示出，那些假教师是以错误不当的方式引用犹太教义和仪式。</a:t>
            </a:r>
            <a:endParaRPr sz="1900">
              <a:solidFill>
                <a:srgbClr val="3F3F3F"/>
              </a:solidFill>
            </a:endParaRPr>
          </a:p>
          <a:p>
            <a:pPr indent="-349248" lvl="3" marL="1828800" rtl="0" algn="l">
              <a:lnSpc>
                <a:spcPct val="115000"/>
              </a:lnSpc>
              <a:spcBef>
                <a:spcPts val="0"/>
              </a:spcBef>
              <a:spcAft>
                <a:spcPts val="0"/>
              </a:spcAft>
              <a:buClr>
                <a:srgbClr val="3F3F3F"/>
              </a:buClr>
              <a:buSzPts val="1900"/>
              <a:buChar char="►"/>
            </a:pPr>
            <a:r>
              <a:rPr b="1" lang="en-US" sz="1900">
                <a:solidFill>
                  <a:srgbClr val="3F3F3F"/>
                </a:solidFill>
              </a:rPr>
              <a:t>“不拘在饮食上，或节期，月朔，安息日，都不可让人论断你们。”</a:t>
            </a:r>
            <a:r>
              <a:rPr lang="en-US" sz="1900">
                <a:solidFill>
                  <a:srgbClr val="3F3F3F"/>
                </a:solidFill>
              </a:rPr>
              <a:t>（歌罗西书2：16）​​</a:t>
            </a:r>
            <a:endParaRPr sz="1900">
              <a:solidFill>
                <a:srgbClr val="3F3F3F"/>
              </a:solidFill>
            </a:endParaRPr>
          </a:p>
          <a:p>
            <a:pPr indent="-349248" lvl="3" marL="1828800" rtl="0" algn="l">
              <a:lnSpc>
                <a:spcPct val="115000"/>
              </a:lnSpc>
              <a:spcBef>
                <a:spcPts val="0"/>
              </a:spcBef>
              <a:spcAft>
                <a:spcPts val="0"/>
              </a:spcAft>
              <a:buClr>
                <a:srgbClr val="3F3F3F"/>
              </a:buClr>
              <a:buSzPts val="1900"/>
              <a:buChar char="►"/>
            </a:pPr>
            <a:r>
              <a:rPr lang="en-US" sz="1900">
                <a:solidFill>
                  <a:srgbClr val="3F3F3F"/>
                </a:solidFill>
              </a:rPr>
              <a:t>假教师们所强调的某些操练是引自旧约律法，它们包括遵守犹太历法，例如要守各种宗教节期、月朔、和安息日，以及一些饮食规条。他们不是照摩西律法所教导的来守这些旧约的条例，也不是依照使徒们所作的。</a:t>
            </a:r>
            <a:endParaRPr sz="1900">
              <a:solidFill>
                <a:srgbClr val="3F3F3F"/>
              </a:solidFill>
            </a:endParaRPr>
          </a:p>
          <a:p>
            <a:pPr indent="-349248" lvl="3" marL="1828800" rtl="0" algn="l">
              <a:lnSpc>
                <a:spcPct val="115000"/>
              </a:lnSpc>
              <a:spcBef>
                <a:spcPts val="0"/>
              </a:spcBef>
              <a:spcAft>
                <a:spcPts val="0"/>
              </a:spcAft>
              <a:buClr>
                <a:srgbClr val="3F3F3F"/>
              </a:buClr>
              <a:buSzPts val="1900"/>
              <a:buChar char="►"/>
            </a:pPr>
            <a:r>
              <a:rPr lang="en-US" sz="1900">
                <a:solidFill>
                  <a:srgbClr val="3F3F3F"/>
                </a:solidFill>
              </a:rPr>
              <a:t>保罗宣称他们的作法是扭曲了旧约的律法，误导那些跟随他们的人，并危及他们的永生。</a:t>
            </a:r>
            <a:endParaRPr sz="1900">
              <a:solidFill>
                <a:srgbClr val="3F3F3F"/>
              </a:solidFill>
            </a:endParaRPr>
          </a:p>
          <a:p>
            <a:pPr indent="-317498" lvl="4" marL="2286000" rtl="0" algn="l">
              <a:lnSpc>
                <a:spcPct val="115000"/>
              </a:lnSpc>
              <a:spcBef>
                <a:spcPts val="0"/>
              </a:spcBef>
              <a:spcAft>
                <a:spcPts val="0"/>
              </a:spcAft>
              <a:buClr>
                <a:srgbClr val="3F3F3F"/>
              </a:buClr>
              <a:buSzPts val="1400"/>
              <a:buChar char="►"/>
            </a:pPr>
            <a:r>
              <a:rPr b="1" lang="en-US" sz="1900">
                <a:solidFill>
                  <a:srgbClr val="3F3F3F"/>
                </a:solidFill>
              </a:rPr>
              <a:t>“这些原是后事的影儿，那形体却是基督。不可让人因着故意谦虚和敬拜天使，就夺去你们的奖赏。”</a:t>
            </a:r>
            <a:r>
              <a:rPr lang="en-US" sz="1900">
                <a:solidFill>
                  <a:srgbClr val="3F3F3F"/>
                </a:solidFill>
              </a:rPr>
              <a:t>（歌罗西书2：17-18）</a:t>
            </a:r>
            <a:endParaRPr sz="1900">
              <a:solidFill>
                <a:srgbClr val="3F3F3F"/>
              </a:solidFill>
            </a:endParaRPr>
          </a:p>
          <a:p>
            <a:pPr indent="-317498" lvl="4" marL="2286000" rtl="0" algn="l">
              <a:lnSpc>
                <a:spcPct val="115000"/>
              </a:lnSpc>
              <a:spcBef>
                <a:spcPts val="0"/>
              </a:spcBef>
              <a:spcAft>
                <a:spcPts val="0"/>
              </a:spcAft>
              <a:buClr>
                <a:srgbClr val="3F3F3F"/>
              </a:buClr>
              <a:buSzPts val="1400"/>
              <a:buChar char="►"/>
            </a:pPr>
            <a:r>
              <a:rPr lang="en-US" sz="1900">
                <a:solidFill>
                  <a:srgbClr val="3F3F3F"/>
                </a:solidFill>
              </a:rPr>
              <a:t>摩西律法是将圣日与敬拜神相联，而非用来敬拜天使。它也没有倡导以特定的饮食，来表明谦卑或禁欲，而是以此分别自己为神的子民。然而这些假教师们败坏了这些律法，将它们滥用于偶像崇拜和异教徒的苦行上。</a:t>
            </a:r>
            <a:endParaRPr sz="1900">
              <a:solidFill>
                <a:srgbClr val="3F3F3F"/>
              </a:solidFill>
            </a:endParaRPr>
          </a:p>
          <a:p>
            <a:pPr indent="0" lvl="0" marL="0" rtl="0" algn="l">
              <a:lnSpc>
                <a:spcPct val="115000"/>
              </a:lnSpc>
              <a:spcBef>
                <a:spcPts val="0"/>
              </a:spcBef>
              <a:spcAft>
                <a:spcPts val="0"/>
              </a:spcAft>
              <a:buNone/>
            </a:pPr>
            <a:r>
              <a:t/>
            </a:r>
            <a:endParaRPr sz="1400">
              <a:solidFill>
                <a:srgbClr val="3F3F3F"/>
              </a:solidFill>
            </a:endParaRPr>
          </a:p>
          <a:p>
            <a:pPr indent="0" lvl="0" marL="2286000" rtl="0" algn="l">
              <a:lnSpc>
                <a:spcPct val="115000"/>
              </a:lnSpc>
              <a:spcBef>
                <a:spcPts val="0"/>
              </a:spcBef>
              <a:spcAft>
                <a:spcPts val="0"/>
              </a:spcAft>
              <a:buNone/>
            </a:pPr>
            <a:r>
              <a:t/>
            </a:r>
            <a:endParaRPr sz="1900">
              <a:solidFill>
                <a:srgbClr val="3F3F3F"/>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ge4cfcc2fa2_1_75"/>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800"/>
              <a:t>保罗的監獄書信 - </a:t>
            </a:r>
            <a:r>
              <a:rPr lang="en-US" sz="2700">
                <a:solidFill>
                  <a:srgbClr val="90C226"/>
                </a:solidFill>
              </a:rPr>
              <a:t>保罗和歌罗西人：歷史背景</a:t>
            </a:r>
            <a:endParaRPr sz="2700"/>
          </a:p>
        </p:txBody>
      </p:sp>
      <p:sp>
        <p:nvSpPr>
          <p:cNvPr id="227" name="Google Shape;227;ge4cfcc2fa2_1_75"/>
          <p:cNvSpPr txBox="1"/>
          <p:nvPr>
            <p:ph idx="1" type="body"/>
          </p:nvPr>
        </p:nvSpPr>
        <p:spPr>
          <a:xfrm>
            <a:off x="677325" y="1246200"/>
            <a:ext cx="11466000" cy="50844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歌罗西教会的问题</a:t>
            </a:r>
            <a:endParaRPr sz="2400">
              <a:solidFill>
                <a:srgbClr val="3F3F3F"/>
              </a:solidFill>
            </a:endParaRPr>
          </a:p>
          <a:p>
            <a:pPr indent="-381000" lvl="1" marL="914400" rtl="0" algn="l">
              <a:lnSpc>
                <a:spcPct val="115000"/>
              </a:lnSpc>
              <a:spcBef>
                <a:spcPts val="0"/>
              </a:spcBef>
              <a:spcAft>
                <a:spcPts val="0"/>
              </a:spcAft>
              <a:buClr>
                <a:srgbClr val="3F3F3F"/>
              </a:buClr>
              <a:buSzPts val="2400"/>
              <a:buChar char="○"/>
            </a:pPr>
            <a:r>
              <a:rPr lang="en-US" sz="2400">
                <a:solidFill>
                  <a:srgbClr val="3F3F3F"/>
                </a:solidFill>
              </a:rPr>
              <a:t>犹太律法</a:t>
            </a:r>
            <a:endParaRPr sz="2400">
              <a:solidFill>
                <a:srgbClr val="3F3F3F"/>
              </a:solidFill>
            </a:endParaRPr>
          </a:p>
          <a:p>
            <a:pPr indent="-349248" lvl="2" marL="1371600" rtl="0" algn="l">
              <a:lnSpc>
                <a:spcPct val="115000"/>
              </a:lnSpc>
              <a:spcBef>
                <a:spcPts val="0"/>
              </a:spcBef>
              <a:spcAft>
                <a:spcPts val="0"/>
              </a:spcAft>
              <a:buClr>
                <a:srgbClr val="3F3F3F"/>
              </a:buClr>
              <a:buSzPts val="1900"/>
              <a:buChar char="►"/>
            </a:pPr>
            <a:r>
              <a:rPr lang="en-US" sz="1900">
                <a:solidFill>
                  <a:srgbClr val="3F3F3F"/>
                </a:solidFill>
              </a:rPr>
              <a:t>另外，</a:t>
            </a:r>
            <a:r>
              <a:rPr lang="en-US" sz="1900">
                <a:solidFill>
                  <a:srgbClr val="3F3F3F"/>
                </a:solidFill>
              </a:rPr>
              <a:t>歌罗西的假教师们提倡某种基督徒形式的割礼，</a:t>
            </a:r>
            <a:r>
              <a:rPr lang="en-US" sz="1900">
                <a:solidFill>
                  <a:srgbClr val="3F3F3F"/>
                </a:solidFill>
              </a:rPr>
              <a:t>为反驳他们，</a:t>
            </a:r>
            <a:r>
              <a:rPr lang="en-US" sz="1900">
                <a:solidFill>
                  <a:srgbClr val="3F3F3F"/>
                </a:solidFill>
              </a:rPr>
              <a:t>保罗将割礼与基督徒的受洗相提并论，以此教导歌罗西的信徒，他们既已受洗，就不必要再接受割礼了。</a:t>
            </a:r>
            <a:endParaRPr sz="1900">
              <a:solidFill>
                <a:srgbClr val="3F3F3F"/>
              </a:solidFill>
            </a:endParaRPr>
          </a:p>
          <a:p>
            <a:pPr indent="-349248" lvl="3" marL="1828800" rtl="0" algn="l">
              <a:lnSpc>
                <a:spcPct val="115000"/>
              </a:lnSpc>
              <a:spcBef>
                <a:spcPts val="0"/>
              </a:spcBef>
              <a:spcAft>
                <a:spcPts val="0"/>
              </a:spcAft>
              <a:buClr>
                <a:srgbClr val="3F3F3F"/>
              </a:buClr>
              <a:buSzPts val="1900"/>
              <a:buChar char="►"/>
            </a:pPr>
            <a:r>
              <a:rPr b="1" lang="en-US" sz="1900">
                <a:solidFill>
                  <a:srgbClr val="3F3F3F"/>
                </a:solidFill>
              </a:rPr>
              <a:t>“</a:t>
            </a:r>
            <a:r>
              <a:rPr b="1" lang="en-US" sz="1900">
                <a:solidFill>
                  <a:srgbClr val="3F3F3F"/>
                </a:solidFill>
              </a:rPr>
              <a:t>你们在他里面，也受了不是人手所行的割礼，乃是基督……的割礼。你们既受洗与他一同埋葬……”</a:t>
            </a:r>
            <a:r>
              <a:rPr lang="en-US" sz="1900">
                <a:solidFill>
                  <a:srgbClr val="3F3F3F"/>
                </a:solidFill>
              </a:rPr>
              <a:t>（歌罗西书2：11-12）​​</a:t>
            </a:r>
            <a:endParaRPr sz="1900">
              <a:solidFill>
                <a:srgbClr val="3F3F3F"/>
              </a:solidFill>
            </a:endParaRPr>
          </a:p>
          <a:p>
            <a:pPr indent="-349248" lvl="2" marL="1371600" rtl="0" algn="l">
              <a:lnSpc>
                <a:spcPct val="115000"/>
              </a:lnSpc>
              <a:spcBef>
                <a:spcPts val="0"/>
              </a:spcBef>
              <a:spcAft>
                <a:spcPts val="0"/>
              </a:spcAft>
              <a:buClr>
                <a:srgbClr val="3F3F3F"/>
              </a:buClr>
              <a:buSzPts val="1900"/>
              <a:buChar char="►"/>
            </a:pPr>
            <a:r>
              <a:rPr lang="en-US" sz="1900">
                <a:solidFill>
                  <a:srgbClr val="3F3F3F"/>
                </a:solidFill>
              </a:rPr>
              <a:t>简而言之，保罗反对人滥用摩西律法，而非否定律法本身。相反的，保罗一向是肯定摩西律法，认为那是基督徒伦理道德和行为准则的根基，也教导我们许多关乎神的真理。然而在歌罗西书里，他着重于驳斥那些假教师不正确的教导和错误应用，认为他们败坏扭曲了某些法则，因此要教会拒绝这类的错谬教导。</a:t>
            </a:r>
            <a:endParaRPr sz="1900">
              <a:solidFill>
                <a:srgbClr val="3F3F3F"/>
              </a:solidFill>
            </a:endParaRPr>
          </a:p>
          <a:p>
            <a:pPr indent="-381000" lvl="1" marL="914400" rtl="0" algn="l">
              <a:lnSpc>
                <a:spcPct val="115000"/>
              </a:lnSpc>
              <a:spcBef>
                <a:spcPts val="0"/>
              </a:spcBef>
              <a:spcAft>
                <a:spcPts val="0"/>
              </a:spcAft>
              <a:buClr>
                <a:srgbClr val="3F3F3F"/>
              </a:buClr>
              <a:buSzPts val="2400"/>
              <a:buChar char="○"/>
            </a:pPr>
            <a:r>
              <a:rPr lang="en-US" sz="2400">
                <a:solidFill>
                  <a:srgbClr val="3F3F3F"/>
                </a:solidFill>
              </a:rPr>
              <a:t>灵界之体</a:t>
            </a:r>
            <a:endParaRPr sz="2400">
              <a:solidFill>
                <a:srgbClr val="3F3F3F"/>
              </a:solidFill>
            </a:endParaRPr>
          </a:p>
          <a:p>
            <a:pPr indent="-349248" lvl="2" marL="1371600" rtl="0" algn="l">
              <a:lnSpc>
                <a:spcPct val="115000"/>
              </a:lnSpc>
              <a:spcBef>
                <a:spcPts val="0"/>
              </a:spcBef>
              <a:spcAft>
                <a:spcPts val="0"/>
              </a:spcAft>
              <a:buClr>
                <a:srgbClr val="3F3F3F"/>
              </a:buClr>
              <a:buSzPts val="1900"/>
              <a:buChar char="►"/>
            </a:pPr>
            <a:r>
              <a:rPr lang="en-US" sz="1900">
                <a:solidFill>
                  <a:srgbClr val="3F3F3F"/>
                </a:solidFill>
              </a:rPr>
              <a:t>至少有三方面显示歌罗西教会热衷于敬拜这些灵界之体，第一，保罗提到他们敬拜天使；第二，他讲到执政掌权等事件；第三，他谈到关乎世上的小学引发的问题。</a:t>
            </a:r>
            <a:endParaRPr sz="1900">
              <a:solidFill>
                <a:srgbClr val="3F3F3F"/>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ge4cfcc2fa2_1_84"/>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800"/>
              <a:t>保罗的監獄書信 - </a:t>
            </a:r>
            <a:r>
              <a:rPr lang="en-US" sz="2700">
                <a:solidFill>
                  <a:srgbClr val="90C226"/>
                </a:solidFill>
              </a:rPr>
              <a:t>保罗和歌罗西人：歷史背景</a:t>
            </a:r>
            <a:endParaRPr sz="2700"/>
          </a:p>
        </p:txBody>
      </p:sp>
      <p:sp>
        <p:nvSpPr>
          <p:cNvPr id="233" name="Google Shape;233;ge4cfcc2fa2_1_84"/>
          <p:cNvSpPr txBox="1"/>
          <p:nvPr>
            <p:ph idx="1" type="body"/>
          </p:nvPr>
        </p:nvSpPr>
        <p:spPr>
          <a:xfrm>
            <a:off x="677325" y="1246200"/>
            <a:ext cx="11466000" cy="50844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歌罗西教会的问题</a:t>
            </a:r>
            <a:endParaRPr sz="1900">
              <a:solidFill>
                <a:srgbClr val="3F3F3F"/>
              </a:solidFill>
            </a:endParaRPr>
          </a:p>
          <a:p>
            <a:pPr indent="-381000" lvl="1" marL="914400" rtl="0" algn="l">
              <a:lnSpc>
                <a:spcPct val="115000"/>
              </a:lnSpc>
              <a:spcBef>
                <a:spcPts val="0"/>
              </a:spcBef>
              <a:spcAft>
                <a:spcPts val="0"/>
              </a:spcAft>
              <a:buClr>
                <a:srgbClr val="3F3F3F"/>
              </a:buClr>
              <a:buSzPts val="2400"/>
              <a:buChar char="○"/>
            </a:pPr>
            <a:r>
              <a:rPr lang="en-US" sz="2400">
                <a:solidFill>
                  <a:srgbClr val="3F3F3F"/>
                </a:solidFill>
              </a:rPr>
              <a:t>灵界之体</a:t>
            </a:r>
            <a:endParaRPr sz="2400">
              <a:solidFill>
                <a:srgbClr val="3F3F3F"/>
              </a:solidFill>
            </a:endParaRPr>
          </a:p>
          <a:p>
            <a:pPr indent="-349248" lvl="2" marL="1371600" rtl="0" algn="l">
              <a:lnSpc>
                <a:spcPct val="115000"/>
              </a:lnSpc>
              <a:spcBef>
                <a:spcPts val="0"/>
              </a:spcBef>
              <a:spcAft>
                <a:spcPts val="0"/>
              </a:spcAft>
              <a:buClr>
                <a:srgbClr val="3F3F3F"/>
              </a:buClr>
              <a:buSzPts val="1900"/>
              <a:buChar char="►"/>
            </a:pPr>
            <a:r>
              <a:rPr lang="en-US" sz="1900">
                <a:solidFill>
                  <a:srgbClr val="3F3F3F"/>
                </a:solidFill>
              </a:rPr>
              <a:t>至少有三方面显示歌罗西教会热衷于敬拜这些灵界之体，第一，保罗提到他们敬拜天使；第二，他讲到执政掌权等事件；第三，他谈到关乎世上的小学引发的问题。</a:t>
            </a:r>
            <a:endParaRPr sz="1900">
              <a:solidFill>
                <a:srgbClr val="3F3F3F"/>
              </a:solidFill>
            </a:endParaRPr>
          </a:p>
          <a:p>
            <a:pPr indent="-349248" lvl="2" marL="1371600" rtl="0" algn="l">
              <a:lnSpc>
                <a:spcPct val="115000"/>
              </a:lnSpc>
              <a:spcBef>
                <a:spcPts val="0"/>
              </a:spcBef>
              <a:spcAft>
                <a:spcPts val="0"/>
              </a:spcAft>
              <a:buClr>
                <a:srgbClr val="3F3F3F"/>
              </a:buClr>
              <a:buSzPts val="1900"/>
              <a:buChar char="►"/>
            </a:pPr>
            <a:r>
              <a:rPr lang="en-US" sz="1900">
                <a:solidFill>
                  <a:srgbClr val="3F3F3F"/>
                </a:solidFill>
              </a:rPr>
              <a:t>天使</a:t>
            </a:r>
            <a:endParaRPr sz="1900">
              <a:solidFill>
                <a:srgbClr val="3F3F3F"/>
              </a:solidFill>
            </a:endParaRPr>
          </a:p>
          <a:p>
            <a:pPr indent="-349248" lvl="3" marL="1828800" rtl="0" algn="l">
              <a:lnSpc>
                <a:spcPct val="115000"/>
              </a:lnSpc>
              <a:spcBef>
                <a:spcPts val="0"/>
              </a:spcBef>
              <a:spcAft>
                <a:spcPts val="0"/>
              </a:spcAft>
              <a:buClr>
                <a:srgbClr val="3F3F3F"/>
              </a:buClr>
              <a:buSzPts val="1900"/>
              <a:buChar char="►"/>
            </a:pPr>
            <a:r>
              <a:rPr lang="en-US" sz="1900">
                <a:solidFill>
                  <a:srgbClr val="3F3F3F"/>
                </a:solidFill>
              </a:rPr>
              <a:t>根据《圣经》，天使是神的仆役。他们在神的创造中扮演不同的角色，神给他们不同的职责，从参与属灵争战、影响国家政局、传递信息给人、到照顾信徒们地上的需要等等，地上的教会也知道他们的存在和扮演的角色。</a:t>
            </a:r>
            <a:endParaRPr sz="1900">
              <a:solidFill>
                <a:srgbClr val="3F3F3F"/>
              </a:solidFill>
            </a:endParaRPr>
          </a:p>
          <a:p>
            <a:pPr indent="-349248" lvl="4" marL="2286000" rtl="0" algn="l">
              <a:lnSpc>
                <a:spcPct val="115000"/>
              </a:lnSpc>
              <a:spcBef>
                <a:spcPts val="0"/>
              </a:spcBef>
              <a:spcAft>
                <a:spcPts val="0"/>
              </a:spcAft>
              <a:buClr>
                <a:srgbClr val="3F3F3F"/>
              </a:buClr>
              <a:buSzPts val="1900"/>
              <a:buChar char="►"/>
            </a:pPr>
            <a:r>
              <a:rPr b="1" lang="en-US" sz="1900">
                <a:solidFill>
                  <a:srgbClr val="3F3F3F"/>
                </a:solidFill>
              </a:rPr>
              <a:t>“天使岂不都是服役的灵，奉差遣为那将要承受救恩的人效力吗。”</a:t>
            </a:r>
            <a:r>
              <a:rPr lang="en-US" sz="1900">
                <a:solidFill>
                  <a:srgbClr val="3F3F3F"/>
                </a:solidFill>
              </a:rPr>
              <a:t>（希伯来书1：14）</a:t>
            </a:r>
            <a:endParaRPr sz="1900">
              <a:solidFill>
                <a:srgbClr val="3F3F3F"/>
              </a:solidFill>
            </a:endParaRPr>
          </a:p>
          <a:p>
            <a:pPr indent="-349248" lvl="3" marL="1828800" rtl="0" algn="l">
              <a:lnSpc>
                <a:spcPct val="115000"/>
              </a:lnSpc>
              <a:spcBef>
                <a:spcPts val="0"/>
              </a:spcBef>
              <a:spcAft>
                <a:spcPts val="0"/>
              </a:spcAft>
              <a:buClr>
                <a:srgbClr val="3F3F3F"/>
              </a:buClr>
              <a:buSzPts val="1900"/>
              <a:buChar char="►"/>
            </a:pPr>
            <a:r>
              <a:rPr lang="en-US" sz="1900">
                <a:solidFill>
                  <a:srgbClr val="3F3F3F"/>
                </a:solidFill>
              </a:rPr>
              <a:t>歌罗西的假教师们则认为天使不只是服事的灵而已；他们是宇宙的小神祗，奉神谕旨，天使会将奥秘之事启示给那些实行异端仪式和敬拜他们的人。保罗严厉谴责这类的行为：</a:t>
            </a:r>
            <a:endParaRPr sz="1900">
              <a:solidFill>
                <a:srgbClr val="3F3F3F"/>
              </a:solidFill>
            </a:endParaRPr>
          </a:p>
          <a:p>
            <a:pPr indent="-349248" lvl="4" marL="2286000" rtl="0" algn="l">
              <a:lnSpc>
                <a:spcPct val="115000"/>
              </a:lnSpc>
              <a:spcBef>
                <a:spcPts val="0"/>
              </a:spcBef>
              <a:spcAft>
                <a:spcPts val="0"/>
              </a:spcAft>
              <a:buClr>
                <a:srgbClr val="3F3F3F"/>
              </a:buClr>
              <a:buSzPts val="1900"/>
              <a:buChar char="►"/>
            </a:pPr>
            <a:r>
              <a:rPr b="1" lang="en-US" sz="1900">
                <a:solidFill>
                  <a:srgbClr val="3F3F3F"/>
                </a:solidFill>
              </a:rPr>
              <a:t>“不可让人因着……敬拜天使、就夺去你们的奖赏。这等人拘泥在所见过的、随着自己的欲心，无故地自高自大。”</a:t>
            </a:r>
            <a:r>
              <a:rPr lang="en-US" sz="1900">
                <a:solidFill>
                  <a:srgbClr val="3F3F3F"/>
                </a:solidFill>
              </a:rPr>
              <a:t>（歌罗西书2：18）​​</a:t>
            </a:r>
            <a:endParaRPr sz="1900">
              <a:solidFill>
                <a:srgbClr val="3F3F3F"/>
              </a:solidFill>
            </a:endParaRPr>
          </a:p>
          <a:p>
            <a:pPr indent="-349248" lvl="2" marL="1371600" rtl="0" algn="l">
              <a:lnSpc>
                <a:spcPct val="115000"/>
              </a:lnSpc>
              <a:spcBef>
                <a:spcPts val="0"/>
              </a:spcBef>
              <a:spcAft>
                <a:spcPts val="0"/>
              </a:spcAft>
              <a:buClr>
                <a:srgbClr val="3F3F3F"/>
              </a:buClr>
              <a:buSzPts val="1900"/>
              <a:buChar char="►"/>
            </a:pPr>
            <a:r>
              <a:rPr lang="en-US" sz="1900">
                <a:solidFill>
                  <a:srgbClr val="3F3F3F"/>
                </a:solidFill>
              </a:rPr>
              <a:t>执政掌权者</a:t>
            </a:r>
            <a:endParaRPr sz="1900">
              <a:solidFill>
                <a:srgbClr val="3F3F3F"/>
              </a:solidFill>
            </a:endParaRPr>
          </a:p>
          <a:p>
            <a:pPr indent="-349248" lvl="3" marL="1828800" rtl="0" algn="l">
              <a:lnSpc>
                <a:spcPct val="115000"/>
              </a:lnSpc>
              <a:spcBef>
                <a:spcPts val="0"/>
              </a:spcBef>
              <a:spcAft>
                <a:spcPts val="0"/>
              </a:spcAft>
              <a:buClr>
                <a:srgbClr val="3F3F3F"/>
              </a:buClr>
              <a:buSzPts val="1900"/>
              <a:buChar char="►"/>
            </a:pPr>
            <a:r>
              <a:rPr lang="en-US" sz="1900">
                <a:solidFill>
                  <a:srgbClr val="3F3F3F"/>
                </a:solidFill>
              </a:rPr>
              <a:t>在第一世纪，若是讲到「主治的」或「掌权的」，指的都是天使之类的灵界之体。</a:t>
            </a:r>
            <a:endParaRPr sz="1900">
              <a:solidFill>
                <a:srgbClr val="3F3F3F"/>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ge4cfcc2fa2_1_94"/>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800"/>
              <a:t>保罗的監獄書信 - </a:t>
            </a:r>
            <a:r>
              <a:rPr lang="en-US" sz="2700">
                <a:solidFill>
                  <a:srgbClr val="90C226"/>
                </a:solidFill>
              </a:rPr>
              <a:t>保罗和歌罗西人：歷史背景</a:t>
            </a:r>
            <a:endParaRPr sz="2700"/>
          </a:p>
        </p:txBody>
      </p:sp>
      <p:sp>
        <p:nvSpPr>
          <p:cNvPr id="239" name="Google Shape;239;ge4cfcc2fa2_1_94"/>
          <p:cNvSpPr txBox="1"/>
          <p:nvPr>
            <p:ph idx="1" type="body"/>
          </p:nvPr>
        </p:nvSpPr>
        <p:spPr>
          <a:xfrm>
            <a:off x="677325" y="1246200"/>
            <a:ext cx="11466000" cy="50844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歌罗西教会的问题</a:t>
            </a:r>
            <a:endParaRPr sz="1900">
              <a:solidFill>
                <a:srgbClr val="3F3F3F"/>
              </a:solidFill>
            </a:endParaRPr>
          </a:p>
          <a:p>
            <a:pPr indent="-381000" lvl="1" marL="914400" rtl="0" algn="l">
              <a:lnSpc>
                <a:spcPct val="115000"/>
              </a:lnSpc>
              <a:spcBef>
                <a:spcPts val="0"/>
              </a:spcBef>
              <a:spcAft>
                <a:spcPts val="0"/>
              </a:spcAft>
              <a:buClr>
                <a:srgbClr val="3F3F3F"/>
              </a:buClr>
              <a:buSzPts val="2400"/>
              <a:buChar char="○"/>
            </a:pPr>
            <a:r>
              <a:rPr lang="en-US" sz="2400">
                <a:solidFill>
                  <a:srgbClr val="3F3F3F"/>
                </a:solidFill>
              </a:rPr>
              <a:t>灵界之体</a:t>
            </a:r>
            <a:endParaRPr sz="1900">
              <a:solidFill>
                <a:srgbClr val="3F3F3F"/>
              </a:solidFill>
            </a:endParaRPr>
          </a:p>
          <a:p>
            <a:pPr indent="-349248" lvl="2" marL="1371600" rtl="0" algn="l">
              <a:lnSpc>
                <a:spcPct val="115000"/>
              </a:lnSpc>
              <a:spcBef>
                <a:spcPts val="0"/>
              </a:spcBef>
              <a:spcAft>
                <a:spcPts val="0"/>
              </a:spcAft>
              <a:buClr>
                <a:srgbClr val="3F3F3F"/>
              </a:buClr>
              <a:buSzPts val="1900"/>
              <a:buChar char="►"/>
            </a:pPr>
            <a:r>
              <a:rPr lang="en-US" sz="1900">
                <a:solidFill>
                  <a:srgbClr val="3F3F3F"/>
                </a:solidFill>
              </a:rPr>
              <a:t>执政掌权者</a:t>
            </a:r>
            <a:endParaRPr sz="1900">
              <a:solidFill>
                <a:srgbClr val="3F3F3F"/>
              </a:solidFill>
            </a:endParaRPr>
          </a:p>
          <a:p>
            <a:pPr indent="-349248" lvl="3" marL="1828800" rtl="0" algn="l">
              <a:lnSpc>
                <a:spcPct val="115000"/>
              </a:lnSpc>
              <a:spcBef>
                <a:spcPts val="0"/>
              </a:spcBef>
              <a:spcAft>
                <a:spcPts val="0"/>
              </a:spcAft>
              <a:buClr>
                <a:srgbClr val="3F3F3F"/>
              </a:buClr>
              <a:buSzPts val="1900"/>
              <a:buChar char="►"/>
            </a:pPr>
            <a:r>
              <a:rPr lang="en-US" sz="1900">
                <a:solidFill>
                  <a:srgbClr val="3F3F3F"/>
                </a:solidFill>
              </a:rPr>
              <a:t>在第一世纪，若是讲到「主治的」或「掌权的」，指的都是天使之类的灵界之体。</a:t>
            </a:r>
            <a:endParaRPr sz="1900">
              <a:solidFill>
                <a:srgbClr val="3F3F3F"/>
              </a:solidFill>
            </a:endParaRPr>
          </a:p>
          <a:p>
            <a:pPr indent="-349248" lvl="3" marL="1828800" rtl="0" algn="l">
              <a:lnSpc>
                <a:spcPct val="115000"/>
              </a:lnSpc>
              <a:spcBef>
                <a:spcPts val="0"/>
              </a:spcBef>
              <a:spcAft>
                <a:spcPts val="0"/>
              </a:spcAft>
              <a:buClr>
                <a:srgbClr val="3F3F3F"/>
              </a:buClr>
              <a:buSzPts val="1900"/>
              <a:buChar char="►"/>
            </a:pPr>
            <a:r>
              <a:rPr lang="en-US" sz="1900">
                <a:solidFill>
                  <a:srgbClr val="3F3F3F"/>
                </a:solidFill>
              </a:rPr>
              <a:t>歌罗西的假教师们鼓励信徒敬拜天使和灵界之体。保罗针对这样的异端，强调基督的至高地位，是超乎天上地下一切所有的权柄和能力。</a:t>
            </a:r>
            <a:endParaRPr sz="1900">
              <a:solidFill>
                <a:srgbClr val="3F3F3F"/>
              </a:solidFill>
            </a:endParaRPr>
          </a:p>
          <a:p>
            <a:pPr indent="-349248" lvl="4" marL="2286000" rtl="0" algn="l">
              <a:lnSpc>
                <a:spcPct val="115000"/>
              </a:lnSpc>
              <a:spcBef>
                <a:spcPts val="0"/>
              </a:spcBef>
              <a:spcAft>
                <a:spcPts val="0"/>
              </a:spcAft>
              <a:buClr>
                <a:srgbClr val="3F3F3F"/>
              </a:buClr>
              <a:buSzPts val="1900"/>
              <a:buChar char="►"/>
            </a:pPr>
            <a:r>
              <a:rPr b="1" lang="en-US" sz="1900">
                <a:solidFill>
                  <a:srgbClr val="3F3F3F"/>
                </a:solidFill>
              </a:rPr>
              <a:t>“因为万有都是靠他造的，无论是天上的、地上的、能看见的、不能看见的，或是有位的、主治的、执政的、掌权的，一概都是藉着他造的，又是为他造的。”			</a:t>
            </a:r>
            <a:r>
              <a:rPr lang="en-US" sz="1900">
                <a:solidFill>
                  <a:srgbClr val="3F3F3F"/>
                </a:solidFill>
              </a:rPr>
              <a:t>（歌罗西书1：16）​​</a:t>
            </a:r>
            <a:endParaRPr sz="1900">
              <a:solidFill>
                <a:srgbClr val="3F3F3F"/>
              </a:solidFill>
            </a:endParaRPr>
          </a:p>
          <a:p>
            <a:pPr indent="-349248" lvl="4" marL="2286000" rtl="0" algn="l">
              <a:lnSpc>
                <a:spcPct val="115000"/>
              </a:lnSpc>
              <a:spcBef>
                <a:spcPts val="0"/>
              </a:spcBef>
              <a:spcAft>
                <a:spcPts val="0"/>
              </a:spcAft>
              <a:buClr>
                <a:srgbClr val="3F3F3F"/>
              </a:buClr>
              <a:buSzPts val="1900"/>
              <a:buChar char="►"/>
            </a:pPr>
            <a:r>
              <a:rPr lang="en-US" sz="1900">
                <a:solidFill>
                  <a:srgbClr val="3F3F3F"/>
                </a:solidFill>
              </a:rPr>
              <a:t>有位的和主治的是指地上人类的君王或统治者，但也可以指灵界之体。执政的、掌权的则通常指的是肉眼看不见的灵界之体，例如天使和鬼魔。</a:t>
            </a:r>
            <a:endParaRPr sz="1900">
              <a:solidFill>
                <a:srgbClr val="3F3F3F"/>
              </a:solidFill>
            </a:endParaRPr>
          </a:p>
          <a:p>
            <a:pPr indent="-349248" lvl="4" marL="2286000" rtl="0" algn="l">
              <a:lnSpc>
                <a:spcPct val="115000"/>
              </a:lnSpc>
              <a:spcBef>
                <a:spcPts val="0"/>
              </a:spcBef>
              <a:spcAft>
                <a:spcPts val="0"/>
              </a:spcAft>
              <a:buClr>
                <a:srgbClr val="3F3F3F"/>
              </a:buClr>
              <a:buSzPts val="1900"/>
              <a:buChar char="►"/>
            </a:pPr>
            <a:r>
              <a:rPr lang="en-US" sz="1900">
                <a:solidFill>
                  <a:srgbClr val="3F3F3F"/>
                </a:solidFill>
              </a:rPr>
              <a:t>从歌罗西假教师的世界观而言，天使和鬼魔等灵界的掌权者当然比地上的人类掌权者更有能力。这些假教师过份渲染了天使和鬼魔的能力，以致把一些只该属于基督的权柄和作为，都赋予了这些肉眼看不见的掌权者们。</a:t>
            </a:r>
            <a:endParaRPr sz="1900">
              <a:solidFill>
                <a:srgbClr val="3F3F3F"/>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ge4cfcc2fa2_1_103"/>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800"/>
              <a:t>保罗的監獄書信 - </a:t>
            </a:r>
            <a:r>
              <a:rPr lang="en-US" sz="2700">
                <a:solidFill>
                  <a:srgbClr val="90C226"/>
                </a:solidFill>
              </a:rPr>
              <a:t>保罗和歌罗西人：歷史背景</a:t>
            </a:r>
            <a:endParaRPr sz="2700"/>
          </a:p>
        </p:txBody>
      </p:sp>
      <p:sp>
        <p:nvSpPr>
          <p:cNvPr id="245" name="Google Shape;245;ge4cfcc2fa2_1_103"/>
          <p:cNvSpPr txBox="1"/>
          <p:nvPr>
            <p:ph idx="1" type="body"/>
          </p:nvPr>
        </p:nvSpPr>
        <p:spPr>
          <a:xfrm>
            <a:off x="677325" y="1246200"/>
            <a:ext cx="11466000" cy="50844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歌罗西教会的问题</a:t>
            </a:r>
            <a:endParaRPr sz="1900">
              <a:solidFill>
                <a:srgbClr val="3F3F3F"/>
              </a:solidFill>
            </a:endParaRPr>
          </a:p>
          <a:p>
            <a:pPr indent="-381000" lvl="1" marL="914400" rtl="0" algn="l">
              <a:lnSpc>
                <a:spcPct val="115000"/>
              </a:lnSpc>
              <a:spcBef>
                <a:spcPts val="0"/>
              </a:spcBef>
              <a:spcAft>
                <a:spcPts val="0"/>
              </a:spcAft>
              <a:buClr>
                <a:srgbClr val="3F3F3F"/>
              </a:buClr>
              <a:buSzPts val="2400"/>
              <a:buChar char="○"/>
            </a:pPr>
            <a:r>
              <a:rPr lang="en-US" sz="2400">
                <a:solidFill>
                  <a:srgbClr val="3F3F3F"/>
                </a:solidFill>
              </a:rPr>
              <a:t>灵界之体</a:t>
            </a:r>
            <a:endParaRPr sz="1900">
              <a:solidFill>
                <a:srgbClr val="3F3F3F"/>
              </a:solidFill>
            </a:endParaRPr>
          </a:p>
          <a:p>
            <a:pPr indent="-349248" lvl="2" marL="1371600" rtl="0" algn="l">
              <a:lnSpc>
                <a:spcPct val="115000"/>
              </a:lnSpc>
              <a:spcBef>
                <a:spcPts val="0"/>
              </a:spcBef>
              <a:spcAft>
                <a:spcPts val="0"/>
              </a:spcAft>
              <a:buClr>
                <a:srgbClr val="3F3F3F"/>
              </a:buClr>
              <a:buSzPts val="1900"/>
              <a:buChar char="►"/>
            </a:pPr>
            <a:r>
              <a:rPr lang="en-US" sz="1900">
                <a:solidFill>
                  <a:srgbClr val="3F3F3F"/>
                </a:solidFill>
              </a:rPr>
              <a:t>执政掌权者</a:t>
            </a:r>
            <a:endParaRPr sz="1900">
              <a:solidFill>
                <a:srgbClr val="3F3F3F"/>
              </a:solidFill>
            </a:endParaRPr>
          </a:p>
          <a:p>
            <a:pPr indent="-349248" lvl="3" marL="1828800" rtl="0" algn="l">
              <a:lnSpc>
                <a:spcPct val="115000"/>
              </a:lnSpc>
              <a:spcBef>
                <a:spcPts val="0"/>
              </a:spcBef>
              <a:spcAft>
                <a:spcPts val="0"/>
              </a:spcAft>
              <a:buClr>
                <a:srgbClr val="3F3F3F"/>
              </a:buClr>
              <a:buSzPts val="1900"/>
              <a:buChar char="►"/>
            </a:pPr>
            <a:r>
              <a:rPr lang="en-US" sz="1900">
                <a:solidFill>
                  <a:srgbClr val="3F3F3F"/>
                </a:solidFill>
              </a:rPr>
              <a:t>保罗指出他们观点的错误，他颂扬基督才是所有受造之物的主宰。保罗并没把属灵和属地的掌权者区分开来，反而将他们并为一谈，认为他们的相似性远大于其差异：他们都是受造之物，都无法与基督相提并论。其间的对比不在于假教师所强调的，认为属灵的高于属地的，乃是基督超乎万有，在一切之上。</a:t>
            </a:r>
            <a:endParaRPr sz="1900">
              <a:solidFill>
                <a:srgbClr val="3F3F3F"/>
              </a:solidFill>
            </a:endParaRPr>
          </a:p>
          <a:p>
            <a:pPr indent="-349248" lvl="4" marL="2286000" rtl="0" algn="l">
              <a:lnSpc>
                <a:spcPct val="115000"/>
              </a:lnSpc>
              <a:spcBef>
                <a:spcPts val="0"/>
              </a:spcBef>
              <a:spcAft>
                <a:spcPts val="0"/>
              </a:spcAft>
              <a:buClr>
                <a:srgbClr val="3F3F3F"/>
              </a:buClr>
              <a:buSzPts val="1900"/>
              <a:buChar char="►"/>
            </a:pPr>
            <a:r>
              <a:rPr b="1" lang="en-US" sz="1900">
                <a:solidFill>
                  <a:srgbClr val="3F3F3F"/>
                </a:solidFill>
              </a:rPr>
              <a:t>“因为万有都是靠他造的，无论是天上的、地上的。”</a:t>
            </a:r>
            <a:r>
              <a:rPr lang="en-US" sz="1900">
                <a:solidFill>
                  <a:srgbClr val="3F3F3F"/>
                </a:solidFill>
              </a:rPr>
              <a:t>（歌罗西书1：16）</a:t>
            </a:r>
            <a:endParaRPr sz="1900">
              <a:solidFill>
                <a:srgbClr val="3F3F3F"/>
              </a:solidFill>
            </a:endParaRPr>
          </a:p>
          <a:p>
            <a:pPr indent="-349248" lvl="3" marL="1828800" rtl="0" algn="l">
              <a:lnSpc>
                <a:spcPct val="115000"/>
              </a:lnSpc>
              <a:spcBef>
                <a:spcPts val="0"/>
              </a:spcBef>
              <a:spcAft>
                <a:spcPts val="0"/>
              </a:spcAft>
              <a:buClr>
                <a:srgbClr val="3F3F3F"/>
              </a:buClr>
              <a:buSzPts val="1900"/>
              <a:buChar char="►"/>
            </a:pPr>
            <a:r>
              <a:rPr lang="en-US" sz="1900">
                <a:solidFill>
                  <a:srgbClr val="3F3F3F"/>
                </a:solidFill>
              </a:rPr>
              <a:t>保罗接着叙述这些灵界的权势和基督是对立的。假教师认为敬拜基督和敬拜属灵的掌权者可以兼容并立。然而保罗指出不管假教师们领受怎样的异象，使他们敬拜那些灵界之体；事实上，只有鬼魔才要博得人的敬拜，属神的圣洁天使绝不参与这种偶像崇拜。而且，基督也不允许人来敬拜祂的仇敌。</a:t>
            </a:r>
            <a:endParaRPr sz="1900">
              <a:solidFill>
                <a:srgbClr val="3F3F3F"/>
              </a:solidFill>
            </a:endParaRPr>
          </a:p>
          <a:p>
            <a:pPr indent="-349248" lvl="4" marL="2286000" rtl="0" algn="l">
              <a:lnSpc>
                <a:spcPct val="115000"/>
              </a:lnSpc>
              <a:spcBef>
                <a:spcPts val="0"/>
              </a:spcBef>
              <a:spcAft>
                <a:spcPts val="0"/>
              </a:spcAft>
              <a:buClr>
                <a:srgbClr val="3F3F3F"/>
              </a:buClr>
              <a:buSzPts val="1900"/>
              <a:buChar char="►"/>
            </a:pPr>
            <a:r>
              <a:rPr b="1" lang="en-US" sz="1900">
                <a:solidFill>
                  <a:srgbClr val="3F3F3F"/>
                </a:solidFill>
              </a:rPr>
              <a:t>“</a:t>
            </a:r>
            <a:r>
              <a:rPr b="1" lang="en-US" sz="1900" u="sng">
                <a:solidFill>
                  <a:srgbClr val="3F3F3F"/>
                </a:solidFill>
              </a:rPr>
              <a:t>既将一切执政的、掌权的掳来</a:t>
            </a:r>
            <a:r>
              <a:rPr b="1" lang="en-US" sz="1900">
                <a:solidFill>
                  <a:srgbClr val="3F3F3F"/>
                </a:solidFill>
              </a:rPr>
              <a:t>，</a:t>
            </a:r>
            <a:r>
              <a:rPr b="1" lang="en-US" sz="1900" u="sng">
                <a:solidFill>
                  <a:srgbClr val="3F3F3F"/>
                </a:solidFill>
              </a:rPr>
              <a:t>明显给众人看</a:t>
            </a:r>
            <a:r>
              <a:rPr b="1" lang="en-US" sz="1900">
                <a:solidFill>
                  <a:srgbClr val="3F3F3F"/>
                </a:solidFill>
              </a:rPr>
              <a:t>，就仗着十字架夸胜。”</a:t>
            </a:r>
            <a:r>
              <a:rPr lang="en-US" sz="1900">
                <a:solidFill>
                  <a:srgbClr val="3F3F3F"/>
                </a:solidFill>
              </a:rPr>
              <a:t>（歌罗西书2：15）​​</a:t>
            </a:r>
            <a:endParaRPr sz="1900">
              <a:solidFill>
                <a:srgbClr val="3F3F3F"/>
              </a:solidFill>
            </a:endParaRPr>
          </a:p>
          <a:p>
            <a:pPr indent="-349248" lvl="4" marL="2286000" rtl="0" algn="l">
              <a:lnSpc>
                <a:spcPct val="115000"/>
              </a:lnSpc>
              <a:spcBef>
                <a:spcPts val="0"/>
              </a:spcBef>
              <a:spcAft>
                <a:spcPts val="0"/>
              </a:spcAft>
              <a:buClr>
                <a:srgbClr val="3F3F3F"/>
              </a:buClr>
              <a:buSzPts val="1900"/>
              <a:buChar char="►"/>
            </a:pPr>
            <a:r>
              <a:rPr lang="en-US" sz="1900">
                <a:solidFill>
                  <a:srgbClr val="3F3F3F"/>
                </a:solidFill>
              </a:rPr>
              <a:t>在属灵争战中，这些属灵的执政掌权者是与神敌对的，是悖逆的邪恶权势，是鬼魔，而非圣洁的天使。借着耶稣基督，神剥夺了这些鬼魔作战的能力，彻底的打败他们。</a:t>
            </a:r>
            <a:endParaRPr sz="1900">
              <a:solidFill>
                <a:srgbClr val="3F3F3F"/>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ge4cfcc2fa2_1_114"/>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800"/>
              <a:t>保罗的監獄書信 - </a:t>
            </a:r>
            <a:r>
              <a:rPr lang="en-US" sz="2700">
                <a:solidFill>
                  <a:srgbClr val="90C226"/>
                </a:solidFill>
              </a:rPr>
              <a:t>保罗和歌罗西人：歷史背景</a:t>
            </a:r>
            <a:endParaRPr sz="2700"/>
          </a:p>
        </p:txBody>
      </p:sp>
      <p:sp>
        <p:nvSpPr>
          <p:cNvPr id="251" name="Google Shape;251;ge4cfcc2fa2_1_114"/>
          <p:cNvSpPr txBox="1"/>
          <p:nvPr>
            <p:ph idx="1" type="body"/>
          </p:nvPr>
        </p:nvSpPr>
        <p:spPr>
          <a:xfrm>
            <a:off x="677325" y="1246200"/>
            <a:ext cx="11466000" cy="50844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歌罗西教会的问题</a:t>
            </a:r>
            <a:endParaRPr sz="1900">
              <a:solidFill>
                <a:srgbClr val="3F3F3F"/>
              </a:solidFill>
            </a:endParaRPr>
          </a:p>
          <a:p>
            <a:pPr indent="-381000" lvl="1" marL="914400" rtl="0" algn="l">
              <a:lnSpc>
                <a:spcPct val="115000"/>
              </a:lnSpc>
              <a:spcBef>
                <a:spcPts val="0"/>
              </a:spcBef>
              <a:spcAft>
                <a:spcPts val="0"/>
              </a:spcAft>
              <a:buClr>
                <a:srgbClr val="3F3F3F"/>
              </a:buClr>
              <a:buSzPts val="2400"/>
              <a:buChar char="○"/>
            </a:pPr>
            <a:r>
              <a:rPr lang="en-US" sz="2400">
                <a:solidFill>
                  <a:srgbClr val="3F3F3F"/>
                </a:solidFill>
              </a:rPr>
              <a:t>灵界之体</a:t>
            </a:r>
            <a:endParaRPr sz="1900">
              <a:solidFill>
                <a:srgbClr val="3F3F3F"/>
              </a:solidFill>
            </a:endParaRPr>
          </a:p>
          <a:p>
            <a:pPr indent="-349248" lvl="2" marL="1371600" rtl="0" algn="l">
              <a:lnSpc>
                <a:spcPct val="115000"/>
              </a:lnSpc>
              <a:spcBef>
                <a:spcPts val="0"/>
              </a:spcBef>
              <a:spcAft>
                <a:spcPts val="0"/>
              </a:spcAft>
              <a:buClr>
                <a:srgbClr val="3F3F3F"/>
              </a:buClr>
              <a:buSzPts val="1900"/>
              <a:buChar char="►"/>
            </a:pPr>
            <a:r>
              <a:rPr lang="en-US" sz="1900">
                <a:solidFill>
                  <a:srgbClr val="3F3F3F"/>
                </a:solidFill>
              </a:rPr>
              <a:t>世上的小学</a:t>
            </a:r>
            <a:endParaRPr sz="1900">
              <a:solidFill>
                <a:srgbClr val="3F3F3F"/>
              </a:solidFill>
            </a:endParaRPr>
          </a:p>
          <a:p>
            <a:pPr indent="-349248" lvl="3" marL="1828800" rtl="0" algn="l">
              <a:lnSpc>
                <a:spcPct val="115000"/>
              </a:lnSpc>
              <a:spcBef>
                <a:spcPts val="0"/>
              </a:spcBef>
              <a:spcAft>
                <a:spcPts val="0"/>
              </a:spcAft>
              <a:buClr>
                <a:srgbClr val="3F3F3F"/>
              </a:buClr>
              <a:buSzPts val="1900"/>
              <a:buChar char="►"/>
            </a:pPr>
            <a:r>
              <a:rPr lang="en-US" sz="1900">
                <a:solidFill>
                  <a:srgbClr val="3F3F3F"/>
                </a:solidFill>
              </a:rPr>
              <a:t>在第一世纪的时候，通常被译为小学或作星宿之灵的希腊字，指的是与星宿有关联的属灵权势或神祗，也可用来指四个基本构成物质的元素：风、土、水、火。一般认为这四个基本元素（天然四行）会影响甚至掌控人们的命运。</a:t>
            </a:r>
            <a:endParaRPr sz="1900">
              <a:solidFill>
                <a:srgbClr val="3F3F3F"/>
              </a:solidFill>
            </a:endParaRPr>
          </a:p>
          <a:p>
            <a:pPr indent="-349248" lvl="4" marL="2286000" rtl="0" algn="l">
              <a:lnSpc>
                <a:spcPct val="115000"/>
              </a:lnSpc>
              <a:spcBef>
                <a:spcPts val="0"/>
              </a:spcBef>
              <a:spcAft>
                <a:spcPts val="0"/>
              </a:spcAft>
              <a:buClr>
                <a:srgbClr val="3F3F3F"/>
              </a:buClr>
              <a:buSzPts val="1900"/>
              <a:buChar char="►"/>
            </a:pPr>
            <a:r>
              <a:rPr b="1" lang="en-US" sz="1900">
                <a:solidFill>
                  <a:srgbClr val="3F3F3F"/>
                </a:solidFill>
              </a:rPr>
              <a:t>“但从前你们不认识神的时候，是给那些本来不是神的作奴仆。现在你们……怎么还要归回那懦弱无用的小学? ”</a:t>
            </a:r>
            <a:r>
              <a:rPr lang="en-US" sz="1900">
                <a:solidFill>
                  <a:srgbClr val="3F3F3F"/>
                </a:solidFill>
              </a:rPr>
              <a:t>（加拉太书4：8-9）</a:t>
            </a:r>
            <a:endParaRPr sz="1900">
              <a:solidFill>
                <a:srgbClr val="3F3F3F"/>
              </a:solidFill>
            </a:endParaRPr>
          </a:p>
          <a:p>
            <a:pPr indent="-349248" lvl="5" marL="2743200" rtl="0" algn="l">
              <a:lnSpc>
                <a:spcPct val="115000"/>
              </a:lnSpc>
              <a:spcBef>
                <a:spcPts val="0"/>
              </a:spcBef>
              <a:spcAft>
                <a:spcPts val="0"/>
              </a:spcAft>
              <a:buClr>
                <a:srgbClr val="3F3F3F"/>
              </a:buClr>
              <a:buSzPts val="1900"/>
              <a:buChar char="►"/>
            </a:pPr>
            <a:r>
              <a:rPr lang="en-US" sz="1900">
                <a:solidFill>
                  <a:srgbClr val="3F3F3F"/>
                </a:solidFill>
              </a:rPr>
              <a:t>在此，这个希腊字小学，指的是本质上非神之物，也就是指那些冒充为异教神祗的鬼魔。</a:t>
            </a:r>
            <a:endParaRPr sz="1900">
              <a:solidFill>
                <a:srgbClr val="3F3F3F"/>
              </a:solidFill>
            </a:endParaRPr>
          </a:p>
          <a:p>
            <a:pPr indent="-349248" lvl="4" marL="2286000" rtl="0" algn="l">
              <a:lnSpc>
                <a:spcPct val="115000"/>
              </a:lnSpc>
              <a:spcBef>
                <a:spcPts val="0"/>
              </a:spcBef>
              <a:spcAft>
                <a:spcPts val="0"/>
              </a:spcAft>
              <a:buClr>
                <a:srgbClr val="3F3F3F"/>
              </a:buClr>
              <a:buSzPts val="1900"/>
              <a:buChar char="►"/>
            </a:pPr>
            <a:r>
              <a:rPr b="1" lang="en-US" sz="1900">
                <a:solidFill>
                  <a:srgbClr val="3F3F3F"/>
                </a:solidFill>
              </a:rPr>
              <a:t>“你们要谨慎，恐怕有人用他的理学和虚空的妄言，不照着基督，乃照人间的遗传和世上的小学，就把你们掳去。”</a:t>
            </a:r>
            <a:r>
              <a:rPr lang="en-US" sz="1900">
                <a:solidFill>
                  <a:srgbClr val="3F3F3F"/>
                </a:solidFill>
              </a:rPr>
              <a:t>（歌罗西书2：8）</a:t>
            </a:r>
            <a:endParaRPr sz="1900">
              <a:solidFill>
                <a:srgbClr val="3F3F3F"/>
              </a:solidFill>
            </a:endParaRPr>
          </a:p>
          <a:p>
            <a:pPr indent="-349248" lvl="5" marL="2743200" rtl="0" algn="l">
              <a:lnSpc>
                <a:spcPct val="115000"/>
              </a:lnSpc>
              <a:spcBef>
                <a:spcPts val="0"/>
              </a:spcBef>
              <a:spcAft>
                <a:spcPts val="0"/>
              </a:spcAft>
              <a:buClr>
                <a:srgbClr val="3F3F3F"/>
              </a:buClr>
              <a:buSzPts val="1900"/>
              <a:buChar char="►"/>
            </a:pPr>
            <a:r>
              <a:rPr lang="en-US" sz="1900">
                <a:solidFill>
                  <a:srgbClr val="3F3F3F"/>
                </a:solidFill>
              </a:rPr>
              <a:t>保罗指出假教师们所持的哲学基础是小学、星宿之灵。换句话说，保罗认为信徒们应该拒绝假教师们的宗教传统，因为他们是在取悦假神。</a:t>
            </a:r>
            <a:endParaRPr sz="1900">
              <a:solidFill>
                <a:srgbClr val="3F3F3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gc9c209bf0a_0_26"/>
          <p:cNvSpPr txBox="1"/>
          <p:nvPr>
            <p:ph type="title"/>
          </p:nvPr>
        </p:nvSpPr>
        <p:spPr>
          <a:xfrm>
            <a:off x="677334" y="609600"/>
            <a:ext cx="8596800" cy="559633"/>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800"/>
              <a:t>保罗的監獄書信 - 課程學習目的</a:t>
            </a:r>
            <a:endParaRPr sz="2800"/>
          </a:p>
        </p:txBody>
      </p:sp>
      <p:sp>
        <p:nvSpPr>
          <p:cNvPr id="149" name="Google Shape;149;gc9c209bf0a_0_26"/>
          <p:cNvSpPr txBox="1"/>
          <p:nvPr>
            <p:ph idx="1" type="body"/>
          </p:nvPr>
        </p:nvSpPr>
        <p:spPr>
          <a:xfrm>
            <a:off x="677325" y="1398600"/>
            <a:ext cx="9271500" cy="50844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US" sz="2000">
                <a:solidFill>
                  <a:srgbClr val="3F3F3F"/>
                </a:solidFill>
              </a:rPr>
              <a:t>做為基督徒，我們面臨信仰上多方面的挑戰。錯謬的教導和世界觀阻礙我們 對基督的忠誠。苦難使得我們以為神不再掌權，或者覺得神對我們的利益心不在焉。此外，我們與其他信徒的關係常常緊張到一個地步，使我們懷疑教會的價值。我們怎樣在墮落的世界中成為祂忠信的跟隨者？</a:t>
            </a:r>
            <a:endParaRPr sz="2000">
              <a:solidFill>
                <a:srgbClr val="3F3F3F"/>
              </a:solidFill>
            </a:endParaRPr>
          </a:p>
          <a:p>
            <a:pPr indent="0" lvl="0" marL="0" rtl="0" algn="l">
              <a:lnSpc>
                <a:spcPct val="115000"/>
              </a:lnSpc>
              <a:spcBef>
                <a:spcPts val="0"/>
              </a:spcBef>
              <a:spcAft>
                <a:spcPts val="0"/>
              </a:spcAft>
              <a:buClr>
                <a:schemeClr val="dk1"/>
              </a:buClr>
              <a:buSzPts val="1100"/>
              <a:buFont typeface="Arial"/>
              <a:buNone/>
            </a:pPr>
            <a:r>
              <a:t/>
            </a:r>
            <a:endParaRPr sz="2000"/>
          </a:p>
          <a:p>
            <a:pPr indent="0" lvl="0" marL="0" rtl="0" algn="l">
              <a:lnSpc>
                <a:spcPct val="115000"/>
              </a:lnSpc>
              <a:spcBef>
                <a:spcPts val="0"/>
              </a:spcBef>
              <a:spcAft>
                <a:spcPts val="0"/>
              </a:spcAft>
              <a:buClr>
                <a:schemeClr val="dk1"/>
              </a:buClr>
              <a:buSzPts val="1100"/>
              <a:buFont typeface="Arial"/>
              <a:buNone/>
            </a:pPr>
            <a:r>
              <a:rPr lang="en-US" sz="2000">
                <a:solidFill>
                  <a:srgbClr val="3F3F3F"/>
                </a:solidFill>
              </a:rPr>
              <a:t>使徒保羅通過他在獄中的書信，已經回應了這些挑戰。獄中書信教導我們如何持守信仰， 如何發展出強健和得勝的教會，並且如何以生命影響的方式彼此服事。</a:t>
            </a:r>
            <a:endParaRPr sz="2000">
              <a:solidFill>
                <a:srgbClr val="3F3F3F"/>
              </a:solidFill>
            </a:endParaRPr>
          </a:p>
          <a:p>
            <a:pPr indent="520700" lvl="0" marL="0" rtl="0" algn="l">
              <a:lnSpc>
                <a:spcPct val="115000"/>
              </a:lnSpc>
              <a:spcBef>
                <a:spcPts val="0"/>
              </a:spcBef>
              <a:spcAft>
                <a:spcPts val="0"/>
              </a:spcAft>
              <a:buClr>
                <a:schemeClr val="dk1"/>
              </a:buClr>
              <a:buSzPts val="1100"/>
              <a:buFont typeface="Arial"/>
              <a:buNone/>
            </a:pPr>
            <a:r>
              <a:t/>
            </a:r>
            <a:endParaRPr sz="2000">
              <a:solidFill>
                <a:srgbClr val="3F3F3F"/>
              </a:solidFill>
            </a:endParaRPr>
          </a:p>
          <a:p>
            <a:pPr indent="0" lvl="0" marL="0" rtl="0" algn="l">
              <a:lnSpc>
                <a:spcPct val="115000"/>
              </a:lnSpc>
              <a:spcBef>
                <a:spcPts val="0"/>
              </a:spcBef>
              <a:spcAft>
                <a:spcPts val="0"/>
              </a:spcAft>
              <a:buClr>
                <a:schemeClr val="dk1"/>
              </a:buClr>
              <a:buSzPts val="1100"/>
              <a:buFont typeface="Arial"/>
              <a:buNone/>
            </a:pPr>
            <a:r>
              <a:rPr lang="en-US" sz="2000">
                <a:solidFill>
                  <a:srgbClr val="3F3F3F"/>
                </a:solidFill>
              </a:rPr>
              <a:t>課程學習目標：</a:t>
            </a:r>
            <a:endParaRPr sz="2000">
              <a:solidFill>
                <a:srgbClr val="3F3F3F"/>
              </a:solidFill>
            </a:endParaRPr>
          </a:p>
          <a:p>
            <a:pPr indent="-355600" lvl="0" marL="457200" rtl="0" algn="l">
              <a:lnSpc>
                <a:spcPct val="115000"/>
              </a:lnSpc>
              <a:spcBef>
                <a:spcPts val="0"/>
              </a:spcBef>
              <a:spcAft>
                <a:spcPts val="0"/>
              </a:spcAft>
              <a:buClr>
                <a:srgbClr val="3F3F3F"/>
              </a:buClr>
              <a:buSzPts val="2000"/>
              <a:buChar char="●"/>
            </a:pPr>
            <a:r>
              <a:rPr lang="en-US" sz="2000">
                <a:solidFill>
                  <a:srgbClr val="3F3F3F"/>
                </a:solidFill>
              </a:rPr>
              <a:t>了解保羅在獄中的細節和境況。</a:t>
            </a:r>
            <a:endParaRPr sz="2000">
              <a:solidFill>
                <a:srgbClr val="3F3F3F"/>
              </a:solidFill>
            </a:endParaRPr>
          </a:p>
          <a:p>
            <a:pPr indent="-355600" lvl="0" marL="457200" rtl="0" algn="l">
              <a:lnSpc>
                <a:spcPct val="115000"/>
              </a:lnSpc>
              <a:spcBef>
                <a:spcPts val="0"/>
              </a:spcBef>
              <a:spcAft>
                <a:spcPts val="0"/>
              </a:spcAft>
              <a:buClr>
                <a:srgbClr val="3F3F3F"/>
              </a:buClr>
              <a:buSzPts val="2000"/>
              <a:buChar char="●"/>
            </a:pPr>
            <a:r>
              <a:rPr lang="en-US" sz="2000">
                <a:solidFill>
                  <a:srgbClr val="3F3F3F"/>
                </a:solidFill>
              </a:rPr>
              <a:t>學習保羅在獄中對教會的服事。</a:t>
            </a:r>
            <a:endParaRPr sz="2000">
              <a:solidFill>
                <a:srgbClr val="3F3F3F"/>
              </a:solidFill>
            </a:endParaRPr>
          </a:p>
          <a:p>
            <a:pPr indent="-355600" lvl="0" marL="457200" rtl="0" algn="l">
              <a:lnSpc>
                <a:spcPct val="115000"/>
              </a:lnSpc>
              <a:spcBef>
                <a:spcPts val="0"/>
              </a:spcBef>
              <a:spcAft>
                <a:spcPts val="0"/>
              </a:spcAft>
              <a:buClr>
                <a:srgbClr val="3F3F3F"/>
              </a:buClr>
              <a:buSzPts val="2000"/>
              <a:buChar char="●"/>
            </a:pPr>
            <a:r>
              <a:rPr lang="en-US" sz="2000">
                <a:solidFill>
                  <a:srgbClr val="3F3F3F"/>
                </a:solidFill>
              </a:rPr>
              <a:t>總結歌羅西書，以弗所書，腓利門書和腓立比書的結構、內容、原意和現今的應用。</a:t>
            </a:r>
            <a:endParaRPr sz="2000">
              <a:solidFill>
                <a:srgbClr val="3F3F3F"/>
              </a:solidFill>
            </a:endParaRPr>
          </a:p>
          <a:p>
            <a:pPr indent="-355600" lvl="0" marL="457200" rtl="0" algn="l">
              <a:lnSpc>
                <a:spcPct val="115000"/>
              </a:lnSpc>
              <a:spcBef>
                <a:spcPts val="0"/>
              </a:spcBef>
              <a:spcAft>
                <a:spcPts val="0"/>
              </a:spcAft>
              <a:buClr>
                <a:srgbClr val="3F3F3F"/>
              </a:buClr>
              <a:buSzPts val="2000"/>
              <a:buChar char="●"/>
            </a:pPr>
            <a:r>
              <a:rPr b="1" lang="en-US" sz="2000">
                <a:solidFill>
                  <a:srgbClr val="3F3F3F"/>
                </a:solidFill>
              </a:rPr>
              <a:t>謙卑負軛，效法基督，堅固教會。傳揚福音</a:t>
            </a:r>
            <a:endParaRPr b="1" sz="2000">
              <a:solidFill>
                <a:srgbClr val="3F3F3F"/>
              </a:solidFill>
            </a:endParaRPr>
          </a:p>
          <a:p>
            <a:pPr indent="0" lvl="0" marL="0" rtl="0" algn="l">
              <a:lnSpc>
                <a:spcPct val="100000"/>
              </a:lnSpc>
              <a:spcBef>
                <a:spcPts val="1000"/>
              </a:spcBef>
              <a:spcAft>
                <a:spcPts val="0"/>
              </a:spcAft>
              <a:buSzPts val="1440"/>
              <a:buNone/>
            </a:pPr>
            <a:br>
              <a:rPr lang="en-US" sz="2400"/>
            </a:br>
            <a:br>
              <a:rPr lang="en-US" sz="2400"/>
            </a:br>
            <a:br>
              <a:rPr lang="en-US" sz="2400"/>
            </a:br>
            <a:endParaRPr sz="1900">
              <a:solidFill>
                <a:schemeClr val="dk1"/>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ge4cfcc2fa2_1_147"/>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400"/>
              <a:t>保罗的監獄書信 - </a:t>
            </a:r>
            <a:r>
              <a:rPr lang="en-US" sz="2400">
                <a:solidFill>
                  <a:srgbClr val="90C226"/>
                </a:solidFill>
              </a:rPr>
              <a:t>保罗和歌罗西人：歷史背景</a:t>
            </a:r>
            <a:endParaRPr sz="2400"/>
          </a:p>
        </p:txBody>
      </p:sp>
      <p:sp>
        <p:nvSpPr>
          <p:cNvPr id="257" name="Google Shape;257;ge4cfcc2fa2_1_147"/>
          <p:cNvSpPr txBox="1"/>
          <p:nvPr>
            <p:ph idx="1" type="body"/>
          </p:nvPr>
        </p:nvSpPr>
        <p:spPr>
          <a:xfrm>
            <a:off x="677325" y="1246200"/>
            <a:ext cx="11466000" cy="50844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歌罗西书的</a:t>
            </a:r>
            <a:r>
              <a:rPr lang="en-US" sz="2400">
                <a:solidFill>
                  <a:srgbClr val="3F3F3F"/>
                </a:solidFill>
              </a:rPr>
              <a:t>结构和内容</a:t>
            </a:r>
            <a:endParaRPr sz="2400">
              <a:solidFill>
                <a:srgbClr val="3F3F3F"/>
              </a:solidFill>
            </a:endParaRPr>
          </a:p>
          <a:p>
            <a:pPr indent="-349250" lvl="1" marL="914400" rtl="0" algn="l">
              <a:lnSpc>
                <a:spcPct val="115000"/>
              </a:lnSpc>
              <a:spcBef>
                <a:spcPts val="0"/>
              </a:spcBef>
              <a:spcAft>
                <a:spcPts val="0"/>
              </a:spcAft>
              <a:buClr>
                <a:srgbClr val="3F3F3F"/>
              </a:buClr>
              <a:buSzPts val="1900"/>
              <a:buChar char="○"/>
            </a:pPr>
            <a:r>
              <a:rPr lang="en-US" sz="1900"/>
              <a:t>歌罗西书</a:t>
            </a:r>
            <a:r>
              <a:rPr lang="en-US" sz="1900">
                <a:solidFill>
                  <a:srgbClr val="3F3F3F"/>
                </a:solidFill>
              </a:rPr>
              <a:t>可分为四个主要部份：1章1到2节是开头的问候；1章3到14节感恩和代祷的劝勉；1章15节到4章6节是书信的主体，谈到基督的至高无上；4章7到18节是书信末了的问安。</a:t>
            </a:r>
            <a:endParaRPr sz="1900">
              <a:solidFill>
                <a:srgbClr val="3F3F3F"/>
              </a:solidFill>
            </a:endParaRPr>
          </a:p>
          <a:p>
            <a:pPr indent="-349247" lvl="2" marL="1371600" rtl="0" algn="l">
              <a:lnSpc>
                <a:spcPct val="115000"/>
              </a:lnSpc>
              <a:spcBef>
                <a:spcPts val="0"/>
              </a:spcBef>
              <a:spcAft>
                <a:spcPts val="0"/>
              </a:spcAft>
              <a:buClr>
                <a:srgbClr val="3F3F3F"/>
              </a:buClr>
              <a:buSzPts val="1900"/>
              <a:buChar char="►"/>
            </a:pPr>
            <a:r>
              <a:rPr b="1" lang="en-US" sz="1900">
                <a:solidFill>
                  <a:srgbClr val="3F3F3F"/>
                </a:solidFill>
              </a:rPr>
              <a:t>开头问候</a:t>
            </a:r>
            <a:r>
              <a:rPr lang="en-US" sz="1900">
                <a:solidFill>
                  <a:srgbClr val="3F3F3F"/>
                </a:solidFill>
              </a:rPr>
              <a:t>： 1章1到2节的开头问候，证明使徒保罗的确是该书信的作者，并提及信件也是来自保罗的门徒提摩太。而信件末尾保罗的签名，则显示他是信件的主要作者。问候里也包含简短的祝福语句。</a:t>
            </a:r>
            <a:endParaRPr sz="1900">
              <a:solidFill>
                <a:srgbClr val="3F3F3F"/>
              </a:solidFill>
            </a:endParaRPr>
          </a:p>
          <a:p>
            <a:pPr indent="-349247" lvl="2" marL="1371600" rtl="0" algn="l">
              <a:lnSpc>
                <a:spcPct val="115000"/>
              </a:lnSpc>
              <a:spcBef>
                <a:spcPts val="0"/>
              </a:spcBef>
              <a:spcAft>
                <a:spcPts val="0"/>
              </a:spcAft>
              <a:buClr>
                <a:srgbClr val="3F3F3F"/>
              </a:buClr>
              <a:buSzPts val="1900"/>
              <a:buChar char="►"/>
            </a:pPr>
            <a:r>
              <a:rPr b="1" lang="en-US" sz="1900">
                <a:solidFill>
                  <a:srgbClr val="3F3F3F"/>
                </a:solidFill>
              </a:rPr>
              <a:t>劝勉</a:t>
            </a:r>
            <a:r>
              <a:rPr lang="en-US" sz="1900">
                <a:solidFill>
                  <a:srgbClr val="3F3F3F"/>
                </a:solidFill>
              </a:rPr>
              <a:t>： 1章3到14节是感恩和代祷的劝勉，以及保罗从以巴弗那里听到的关于歌罗西教会的情况。以巴弗是建立歌罗西教会的传道人，在保罗坐监时，曾去探访陪伴他。就在那时，以巴弗向使徒报告了歌罗西信徒的信心和爱心，两人并且用许多时间为歌罗西教会代求。因此当保罗写信给教会时，他提到为着他们的信心和得救，他不断的感谢神。他也让他们知道，他继续祈求主能祝福他们，特别是赏赐他们属灵的辨识力，并坚固他们，使他们能多做善工。</a:t>
            </a:r>
            <a:endParaRPr sz="1900">
              <a:solidFill>
                <a:srgbClr val="3F3F3F"/>
              </a:solidFill>
            </a:endParaRPr>
          </a:p>
          <a:p>
            <a:pPr indent="-323847" lvl="2" marL="1371600" rtl="0" algn="l">
              <a:lnSpc>
                <a:spcPct val="115000"/>
              </a:lnSpc>
              <a:spcBef>
                <a:spcPts val="0"/>
              </a:spcBef>
              <a:spcAft>
                <a:spcPts val="0"/>
              </a:spcAft>
              <a:buClr>
                <a:srgbClr val="3F3F3F"/>
              </a:buClr>
              <a:buSzPts val="1500"/>
              <a:buChar char="►"/>
            </a:pPr>
            <a:r>
              <a:rPr b="1" lang="en-US" sz="1900">
                <a:solidFill>
                  <a:srgbClr val="3F3F3F"/>
                </a:solidFill>
              </a:rPr>
              <a:t>末了问安</a:t>
            </a:r>
            <a:r>
              <a:rPr lang="en-US" sz="1900">
                <a:solidFill>
                  <a:srgbClr val="3F3F3F"/>
                </a:solidFill>
              </a:rPr>
              <a:t>： 4章7到18节是最后的问安。保罗及那些与他一同坐监的人一起向歌罗西信徒致意问好。信的末尾显示保罗是托付推基古和阿尼西母将信送给歌罗西信徒。推基古另外还送信给以弗所教会，而阿尼西母则另送了一封信给腓利门。这显示那三封信—歌罗西书、以弗所书、和腓利门书—大约是同时写成并一起发出去的。</a:t>
            </a:r>
            <a:endParaRPr sz="1900">
              <a:solidFill>
                <a:srgbClr val="3F3F3F"/>
              </a:solidFill>
            </a:endParaRPr>
          </a:p>
          <a:p>
            <a:pPr indent="0" lvl="0" marL="0" rtl="0" algn="l">
              <a:lnSpc>
                <a:spcPct val="115000"/>
              </a:lnSpc>
              <a:spcBef>
                <a:spcPts val="0"/>
              </a:spcBef>
              <a:spcAft>
                <a:spcPts val="0"/>
              </a:spcAft>
              <a:buSzPts val="1440"/>
              <a:buNone/>
            </a:pPr>
            <a:r>
              <a:t/>
            </a:r>
            <a:endParaRPr sz="1900">
              <a:solidFill>
                <a:srgbClr val="3F3F3F"/>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ge4cfcc2fa2_1_152"/>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400"/>
              <a:t>保罗的監獄書信 - </a:t>
            </a:r>
            <a:r>
              <a:rPr lang="en-US" sz="2400">
                <a:solidFill>
                  <a:srgbClr val="90C226"/>
                </a:solidFill>
              </a:rPr>
              <a:t>保罗和歌罗西人：歷史背景</a:t>
            </a:r>
            <a:endParaRPr sz="2400"/>
          </a:p>
        </p:txBody>
      </p:sp>
      <p:sp>
        <p:nvSpPr>
          <p:cNvPr id="263" name="Google Shape;263;ge4cfcc2fa2_1_152"/>
          <p:cNvSpPr txBox="1"/>
          <p:nvPr>
            <p:ph idx="1" type="body"/>
          </p:nvPr>
        </p:nvSpPr>
        <p:spPr>
          <a:xfrm>
            <a:off x="677325" y="1246200"/>
            <a:ext cx="11466000" cy="53457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歌罗西书的</a:t>
            </a:r>
            <a:r>
              <a:rPr lang="en-US" sz="2400">
                <a:solidFill>
                  <a:srgbClr val="3F3F3F"/>
                </a:solidFill>
              </a:rPr>
              <a:t>结构和内容</a:t>
            </a:r>
            <a:endParaRPr sz="2400">
              <a:solidFill>
                <a:srgbClr val="3F3F3F"/>
              </a:solidFill>
            </a:endParaRPr>
          </a:p>
          <a:p>
            <a:pPr indent="-349250" lvl="1" marL="914400" rtl="0" algn="l">
              <a:lnSpc>
                <a:spcPct val="115000"/>
              </a:lnSpc>
              <a:spcBef>
                <a:spcPts val="0"/>
              </a:spcBef>
              <a:spcAft>
                <a:spcPts val="0"/>
              </a:spcAft>
              <a:buClr>
                <a:srgbClr val="3F3F3F"/>
              </a:buClr>
              <a:buSzPts val="1900"/>
              <a:buChar char="○"/>
            </a:pPr>
            <a:r>
              <a:rPr lang="en-US" sz="1900"/>
              <a:t>歌罗西书</a:t>
            </a:r>
            <a:r>
              <a:rPr lang="en-US" sz="1900">
                <a:solidFill>
                  <a:srgbClr val="3F3F3F"/>
                </a:solidFill>
              </a:rPr>
              <a:t>可分为四个主要部份：1章1到2节是开头的问候；1章3到14节感恩和代祷的劝勉；1章15节到4章6节是书信的主体，谈到基督的至高无上；4章7到18节是书信末了的问安。</a:t>
            </a:r>
            <a:endParaRPr sz="1900">
              <a:solidFill>
                <a:srgbClr val="3F3F3F"/>
              </a:solidFill>
            </a:endParaRPr>
          </a:p>
          <a:p>
            <a:pPr indent="-323847" lvl="2" marL="1371600" rtl="0" algn="l">
              <a:lnSpc>
                <a:spcPct val="115000"/>
              </a:lnSpc>
              <a:spcBef>
                <a:spcPts val="0"/>
              </a:spcBef>
              <a:spcAft>
                <a:spcPts val="0"/>
              </a:spcAft>
              <a:buClr>
                <a:srgbClr val="3F3F3F"/>
              </a:buClr>
              <a:buSzPts val="1500"/>
              <a:buChar char="►"/>
            </a:pPr>
            <a:r>
              <a:rPr b="1" lang="en-US" sz="1900">
                <a:solidFill>
                  <a:srgbClr val="3F3F3F"/>
                </a:solidFill>
              </a:rPr>
              <a:t>末了问安</a:t>
            </a:r>
            <a:r>
              <a:rPr lang="en-US" sz="1900">
                <a:solidFill>
                  <a:srgbClr val="3F3F3F"/>
                </a:solidFill>
              </a:rPr>
              <a:t>： </a:t>
            </a:r>
            <a:endParaRPr sz="1900">
              <a:solidFill>
                <a:srgbClr val="3F3F3F"/>
              </a:solidFill>
            </a:endParaRPr>
          </a:p>
          <a:p>
            <a:pPr indent="-323847" lvl="3" marL="1828800" rtl="0" algn="l">
              <a:lnSpc>
                <a:spcPct val="115000"/>
              </a:lnSpc>
              <a:spcBef>
                <a:spcPts val="0"/>
              </a:spcBef>
              <a:spcAft>
                <a:spcPts val="0"/>
              </a:spcAft>
              <a:buClr>
                <a:srgbClr val="3F3F3F"/>
              </a:buClr>
              <a:buSzPts val="1500"/>
              <a:buChar char="►"/>
            </a:pPr>
            <a:r>
              <a:rPr lang="en-US" sz="1900">
                <a:solidFill>
                  <a:srgbClr val="3F3F3F"/>
                </a:solidFill>
              </a:rPr>
              <a:t>信末还提到一封给老底嘉教会的信，并指示歌罗西的信徒要读那封信，也要把他们的信交给老底嘉教会，让他们也念。这点让我们知道，尽管保罗是针对某些情况写信给特定的一些人，他的那些信也适用于不同的会众。在第三课，我们会看到，保罗给以弗所的信，可能就是这里提到的给老底嘉的那封信。</a:t>
            </a:r>
            <a:endParaRPr sz="1900">
              <a:solidFill>
                <a:srgbClr val="3F3F3F"/>
              </a:solidFill>
            </a:endParaRPr>
          </a:p>
          <a:p>
            <a:pPr indent="-349247" lvl="2" marL="1371600" rtl="0" algn="l">
              <a:lnSpc>
                <a:spcPct val="115000"/>
              </a:lnSpc>
              <a:spcBef>
                <a:spcPts val="0"/>
              </a:spcBef>
              <a:spcAft>
                <a:spcPts val="0"/>
              </a:spcAft>
              <a:buClr>
                <a:srgbClr val="3F3F3F"/>
              </a:buClr>
              <a:buSzPts val="1900"/>
              <a:buChar char="►"/>
            </a:pPr>
            <a:r>
              <a:rPr b="1" lang="en-US" sz="1900">
                <a:solidFill>
                  <a:srgbClr val="3F3F3F"/>
                </a:solidFill>
              </a:rPr>
              <a:t>主体 - 基督信仰的至高特征： </a:t>
            </a:r>
            <a:r>
              <a:rPr lang="en-US" sz="1900">
                <a:solidFill>
                  <a:srgbClr val="3F3F3F"/>
                </a:solidFill>
              </a:rPr>
              <a:t>1章15节到4章6节是歌罗西书的主体。保罗在这里详细描述基督的至高无上，是超乎假教师们所倡导的宗教理念。保罗谈到基督信仰的至高特征，我们可将他的论述大致分为四个方面：第一，1章15到20节提到基督的超越一切；第二，1章21节到2章5节讲论身为基督使者的至高职份；第三，2章6到23节，在基督里的救赎是无与伦比；第四，3章1节到4章6节，基督徒生活的崇高性。</a:t>
            </a:r>
            <a:endParaRPr sz="1900">
              <a:solidFill>
                <a:srgbClr val="3F3F3F"/>
              </a:solidFill>
            </a:endParaRPr>
          </a:p>
          <a:p>
            <a:pPr indent="0" lvl="0" marL="1371600" rtl="0" algn="l">
              <a:lnSpc>
                <a:spcPct val="115000"/>
              </a:lnSpc>
              <a:spcBef>
                <a:spcPts val="0"/>
              </a:spcBef>
              <a:spcAft>
                <a:spcPts val="0"/>
              </a:spcAft>
              <a:buNone/>
            </a:pPr>
            <a:r>
              <a:t/>
            </a:r>
            <a:endParaRPr sz="1900"/>
          </a:p>
          <a:p>
            <a:pPr indent="0" lvl="0" marL="0" rtl="0" algn="l">
              <a:lnSpc>
                <a:spcPct val="115000"/>
              </a:lnSpc>
              <a:spcBef>
                <a:spcPts val="0"/>
              </a:spcBef>
              <a:spcAft>
                <a:spcPts val="0"/>
              </a:spcAft>
              <a:buNone/>
            </a:pPr>
            <a:r>
              <a:rPr b="1" lang="en-US" sz="2400"/>
              <a:t>下节课我们会继续学习歌罗西书的主体结构与内容</a:t>
            </a:r>
            <a:endParaRPr b="1" sz="2400">
              <a:solidFill>
                <a:srgbClr val="3F3F3F"/>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ge4cfcc2fa2_1_291"/>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400"/>
              <a:t>保罗的監獄書信 - </a:t>
            </a:r>
            <a:r>
              <a:rPr lang="en-US" sz="2400">
                <a:solidFill>
                  <a:srgbClr val="90C226"/>
                </a:solidFill>
              </a:rPr>
              <a:t>保罗和歌罗西人：歷史背景</a:t>
            </a:r>
            <a:endParaRPr sz="2400"/>
          </a:p>
        </p:txBody>
      </p:sp>
      <p:sp>
        <p:nvSpPr>
          <p:cNvPr id="269" name="Google Shape;269;ge4cfcc2fa2_1_291"/>
          <p:cNvSpPr txBox="1"/>
          <p:nvPr>
            <p:ph idx="1" type="body"/>
          </p:nvPr>
        </p:nvSpPr>
        <p:spPr>
          <a:xfrm>
            <a:off x="677325" y="1246200"/>
            <a:ext cx="11466000" cy="53457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讨论问题：</a:t>
            </a:r>
            <a:endParaRPr sz="2400">
              <a:solidFill>
                <a:srgbClr val="3F3F3F"/>
              </a:solidFill>
            </a:endParaRPr>
          </a:p>
          <a:p>
            <a:pPr indent="-355600" lvl="1" marL="914400" rtl="0" algn="l">
              <a:lnSpc>
                <a:spcPct val="115000"/>
              </a:lnSpc>
              <a:spcBef>
                <a:spcPts val="0"/>
              </a:spcBef>
              <a:spcAft>
                <a:spcPts val="0"/>
              </a:spcAft>
              <a:buClr>
                <a:srgbClr val="3F3F3F"/>
              </a:buClr>
              <a:buSzPts val="2000"/>
              <a:buChar char="○"/>
            </a:pPr>
            <a:r>
              <a:rPr lang="en-US" sz="2400">
                <a:solidFill>
                  <a:srgbClr val="3F3F3F"/>
                </a:solidFill>
              </a:rPr>
              <a:t>解释保罗和歌罗西教会的整体关系，以及他与教会不同成员的个人关系。</a:t>
            </a:r>
            <a:endParaRPr sz="2400">
              <a:solidFill>
                <a:srgbClr val="3F3F3F"/>
              </a:solidFill>
            </a:endParaRPr>
          </a:p>
          <a:p>
            <a:pPr indent="-355600" lvl="1" marL="914400" rtl="0" algn="l">
              <a:lnSpc>
                <a:spcPct val="115000"/>
              </a:lnSpc>
              <a:spcBef>
                <a:spcPts val="0"/>
              </a:spcBef>
              <a:spcAft>
                <a:spcPts val="0"/>
              </a:spcAft>
              <a:buClr>
                <a:srgbClr val="3F3F3F"/>
              </a:buClr>
              <a:buSzPts val="2000"/>
              <a:buChar char="○"/>
            </a:pPr>
            <a:r>
              <a:rPr lang="en-US" sz="2400">
                <a:solidFill>
                  <a:srgbClr val="3F3F3F"/>
                </a:solidFill>
              </a:rPr>
              <a:t>当时的歌罗西教会面临什么样的挑战？</a:t>
            </a:r>
            <a:endParaRPr sz="2400">
              <a:solidFill>
                <a:srgbClr val="3F3F3F"/>
              </a:solidFill>
            </a:endParaRPr>
          </a:p>
          <a:p>
            <a:pPr indent="-355600" lvl="1" marL="914400" rtl="0" algn="l">
              <a:lnSpc>
                <a:spcPct val="115000"/>
              </a:lnSpc>
              <a:spcBef>
                <a:spcPts val="0"/>
              </a:spcBef>
              <a:spcAft>
                <a:spcPts val="0"/>
              </a:spcAft>
              <a:buClr>
                <a:srgbClr val="3F3F3F"/>
              </a:buClr>
              <a:buSzPts val="2000"/>
              <a:buChar char="○"/>
            </a:pPr>
            <a:r>
              <a:rPr lang="en-US" sz="2400">
                <a:solidFill>
                  <a:srgbClr val="3F3F3F"/>
                </a:solidFill>
              </a:rPr>
              <a:t>假教师的消极影响使歌罗西的信徒难以分辨真理和谬误。我们所处的文化中有哪些影响使你难以分辨真假？</a:t>
            </a:r>
            <a:endParaRPr sz="2400">
              <a:solidFill>
                <a:srgbClr val="3F3F3F"/>
              </a:solidFill>
            </a:endParaRPr>
          </a:p>
          <a:p>
            <a:pPr indent="-355600" lvl="1" marL="914400" rtl="0" algn="l">
              <a:lnSpc>
                <a:spcPct val="115000"/>
              </a:lnSpc>
              <a:spcBef>
                <a:spcPts val="0"/>
              </a:spcBef>
              <a:spcAft>
                <a:spcPts val="0"/>
              </a:spcAft>
              <a:buClr>
                <a:srgbClr val="3F3F3F"/>
              </a:buClr>
              <a:buSzPts val="2000"/>
              <a:buChar char="○"/>
            </a:pPr>
            <a:r>
              <a:rPr lang="en-US" sz="2400">
                <a:solidFill>
                  <a:srgbClr val="3F3F3F"/>
                </a:solidFill>
              </a:rPr>
              <a:t>保罗强调的基督信仰的至高性如何帮助我们明辨是非？</a:t>
            </a:r>
            <a:endParaRPr sz="2400">
              <a:solidFill>
                <a:srgbClr val="3F3F3F"/>
              </a:solidFill>
            </a:endParaRPr>
          </a:p>
          <a:p>
            <a:pPr indent="0" lvl="0" marL="0" rtl="0" algn="l">
              <a:lnSpc>
                <a:spcPct val="115000"/>
              </a:lnSpc>
              <a:spcBef>
                <a:spcPts val="0"/>
              </a:spcBef>
              <a:spcAft>
                <a:spcPts val="0"/>
              </a:spcAft>
              <a:buNone/>
            </a:pPr>
            <a:r>
              <a:t/>
            </a:r>
            <a:endParaRPr sz="2400">
              <a:solidFill>
                <a:srgbClr val="3F3F3F"/>
              </a:solidFill>
            </a:endParaRPr>
          </a:p>
          <a:p>
            <a:pPr indent="0" lvl="0" marL="0" rtl="0" algn="l">
              <a:lnSpc>
                <a:spcPct val="115000"/>
              </a:lnSpc>
              <a:spcBef>
                <a:spcPts val="0"/>
              </a:spcBef>
              <a:spcAft>
                <a:spcPts val="0"/>
              </a:spcAft>
              <a:buNone/>
            </a:pPr>
            <a:r>
              <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ge3721ab5b8_0_204"/>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800"/>
              <a:t>保罗的監獄書信 - 課程學習目的</a:t>
            </a:r>
            <a:endParaRPr sz="2800"/>
          </a:p>
        </p:txBody>
      </p:sp>
      <p:sp>
        <p:nvSpPr>
          <p:cNvPr id="155" name="Google Shape;155;ge3721ab5b8_0_204"/>
          <p:cNvSpPr txBox="1"/>
          <p:nvPr>
            <p:ph idx="1" type="body"/>
          </p:nvPr>
        </p:nvSpPr>
        <p:spPr>
          <a:xfrm>
            <a:off x="677325" y="1398600"/>
            <a:ext cx="9271500" cy="5084400"/>
          </a:xfrm>
          <a:prstGeom prst="rect">
            <a:avLst/>
          </a:prstGeom>
          <a:noFill/>
          <a:ln>
            <a:noFill/>
          </a:ln>
        </p:spPr>
        <p:txBody>
          <a:bodyPr anchorCtr="0" anchor="t" bIns="45700" lIns="91425" spcFirstLastPara="1" rIns="91425" wrap="square" tIns="45700">
            <a:noAutofit/>
          </a:bodyPr>
          <a:lstStyle/>
          <a:p>
            <a:pPr indent="-355600" lvl="0" marL="457200" rtl="0" algn="l">
              <a:lnSpc>
                <a:spcPct val="100000"/>
              </a:lnSpc>
              <a:spcBef>
                <a:spcPts val="1000"/>
              </a:spcBef>
              <a:spcAft>
                <a:spcPts val="0"/>
              </a:spcAft>
              <a:buClr>
                <a:schemeClr val="dk1"/>
              </a:buClr>
              <a:buSzPts val="2000"/>
              <a:buChar char="●"/>
            </a:pPr>
            <a:r>
              <a:rPr lang="en-US" sz="2000">
                <a:solidFill>
                  <a:srgbClr val="333333"/>
                </a:solidFill>
                <a:highlight>
                  <a:srgbClr val="FFFFFF"/>
                </a:highlight>
                <a:latin typeface="Microsoft Yahei"/>
                <a:ea typeface="Microsoft Yahei"/>
                <a:cs typeface="Microsoft Yahei"/>
                <a:sym typeface="Microsoft Yahei"/>
              </a:rPr>
              <a:t>作者： 瑞吉</a:t>
            </a:r>
            <a:r>
              <a:rPr lang="en-US" sz="2500">
                <a:solidFill>
                  <a:srgbClr val="333333"/>
                </a:solidFill>
                <a:highlight>
                  <a:srgbClr val="FFFFFF"/>
                </a:highlight>
                <a:latin typeface="Microsoft Yahei"/>
                <a:ea typeface="Microsoft Yahei"/>
                <a:cs typeface="Microsoft Yahei"/>
                <a:sym typeface="Microsoft Yahei"/>
              </a:rPr>
              <a:t>·</a:t>
            </a:r>
            <a:r>
              <a:rPr lang="en-US" sz="2000">
                <a:solidFill>
                  <a:srgbClr val="333333"/>
                </a:solidFill>
                <a:highlight>
                  <a:srgbClr val="FFFFFF"/>
                </a:highlight>
                <a:latin typeface="Microsoft Yahei"/>
                <a:ea typeface="Microsoft Yahei"/>
                <a:cs typeface="Microsoft Yahei"/>
                <a:sym typeface="Microsoft Yahei"/>
              </a:rPr>
              <a:t>凯德博士(Dr. Reggie Kidd)是弗州奥兰多市归正神学院（Reformed Theological Seminary）的新约教授</a:t>
            </a:r>
            <a:endParaRPr sz="2000">
              <a:solidFill>
                <a:srgbClr val="333333"/>
              </a:solidFill>
              <a:highlight>
                <a:srgbClr val="FFFFFF"/>
              </a:highlight>
              <a:latin typeface="Microsoft Yahei"/>
              <a:ea typeface="Microsoft Yahei"/>
              <a:cs typeface="Microsoft Yahei"/>
              <a:sym typeface="Microsoft Yahei"/>
            </a:endParaRPr>
          </a:p>
          <a:p>
            <a:pPr indent="0" lvl="0" marL="457200" rtl="0" algn="l">
              <a:lnSpc>
                <a:spcPct val="100000"/>
              </a:lnSpc>
              <a:spcBef>
                <a:spcPts val="1000"/>
              </a:spcBef>
              <a:spcAft>
                <a:spcPts val="0"/>
              </a:spcAft>
              <a:buSzPts val="1440"/>
              <a:buNone/>
            </a:pPr>
            <a:r>
              <a:t/>
            </a:r>
            <a:endParaRPr sz="2000">
              <a:solidFill>
                <a:srgbClr val="333333"/>
              </a:solidFill>
              <a:highlight>
                <a:srgbClr val="FFFFFF"/>
              </a:highlight>
              <a:latin typeface="Microsoft Yahei"/>
              <a:ea typeface="Microsoft Yahei"/>
              <a:cs typeface="Microsoft Yahei"/>
              <a:sym typeface="Microsoft Yahei"/>
            </a:endParaRPr>
          </a:p>
          <a:p>
            <a:pPr indent="-355600" lvl="0" marL="457200" rtl="0" algn="l">
              <a:lnSpc>
                <a:spcPct val="100000"/>
              </a:lnSpc>
              <a:spcBef>
                <a:spcPts val="1000"/>
              </a:spcBef>
              <a:spcAft>
                <a:spcPts val="0"/>
              </a:spcAft>
              <a:buClr>
                <a:schemeClr val="dk1"/>
              </a:buClr>
              <a:buSzPts val="2000"/>
              <a:buChar char="●"/>
            </a:pPr>
            <a:r>
              <a:rPr lang="en-US" sz="2000">
                <a:solidFill>
                  <a:schemeClr val="dk1"/>
                </a:solidFill>
              </a:rPr>
              <a:t>学习指南</a:t>
            </a:r>
            <a:endParaRPr sz="2000"/>
          </a:p>
          <a:p>
            <a:pPr indent="-355600" lvl="1" marL="914400" rtl="0" algn="l">
              <a:lnSpc>
                <a:spcPct val="100000"/>
              </a:lnSpc>
              <a:spcBef>
                <a:spcPts val="0"/>
              </a:spcBef>
              <a:spcAft>
                <a:spcPts val="0"/>
              </a:spcAft>
              <a:buSzPts val="2000"/>
              <a:buChar char="○"/>
            </a:pPr>
            <a:r>
              <a:t/>
            </a:r>
            <a:endParaRPr sz="2000"/>
          </a:p>
          <a:p>
            <a:pPr indent="-355600" lvl="1" marL="914400" rtl="0" algn="l">
              <a:lnSpc>
                <a:spcPct val="100000"/>
              </a:lnSpc>
              <a:spcBef>
                <a:spcPts val="0"/>
              </a:spcBef>
              <a:spcAft>
                <a:spcPts val="0"/>
              </a:spcAft>
              <a:buSzPts val="2000"/>
              <a:buChar char="○"/>
            </a:pPr>
            <a:r>
              <a:rPr lang="en-US" sz="2000">
                <a:solidFill>
                  <a:srgbClr val="3F3F3F"/>
                </a:solidFill>
              </a:rPr>
              <a:t>http://c.thirdmill.org/seminary/lesson.asp/vs/ppe/ln/1</a:t>
            </a:r>
            <a:endParaRPr sz="2000">
              <a:solidFill>
                <a:srgbClr val="3F3F3F"/>
              </a:solidFill>
            </a:endParaRPr>
          </a:p>
          <a:p>
            <a:pPr indent="0" lvl="0" marL="914400" rtl="0" algn="l">
              <a:lnSpc>
                <a:spcPct val="100000"/>
              </a:lnSpc>
              <a:spcBef>
                <a:spcPts val="1000"/>
              </a:spcBef>
              <a:spcAft>
                <a:spcPts val="0"/>
              </a:spcAft>
              <a:buSzPts val="1440"/>
              <a:buNone/>
            </a:pPr>
            <a:r>
              <a:t/>
            </a:r>
            <a:endParaRPr sz="2000">
              <a:solidFill>
                <a:srgbClr val="3F3F3F"/>
              </a:solidFill>
            </a:endParaRPr>
          </a:p>
          <a:p>
            <a:pPr indent="-355600" lvl="0" marL="457200" rtl="0" algn="l">
              <a:lnSpc>
                <a:spcPct val="100000"/>
              </a:lnSpc>
              <a:spcBef>
                <a:spcPts val="1000"/>
              </a:spcBef>
              <a:spcAft>
                <a:spcPts val="0"/>
              </a:spcAft>
              <a:buSzPts val="2000"/>
              <a:buChar char="●"/>
            </a:pPr>
            <a:r>
              <a:rPr lang="en-US" sz="2000"/>
              <a:t>講座錄像</a:t>
            </a:r>
            <a:endParaRPr sz="2000"/>
          </a:p>
          <a:p>
            <a:pPr indent="-355600" lvl="1" marL="914400" rtl="0" algn="l">
              <a:lnSpc>
                <a:spcPct val="100000"/>
              </a:lnSpc>
              <a:spcBef>
                <a:spcPts val="0"/>
              </a:spcBef>
              <a:spcAft>
                <a:spcPts val="0"/>
              </a:spcAft>
              <a:buSzPts val="2000"/>
              <a:buChar char="○"/>
            </a:pPr>
            <a:r>
              <a:rPr lang="en-US" sz="2000" u="sng">
                <a:solidFill>
                  <a:schemeClr val="hlink"/>
                </a:solidFill>
                <a:hlinkClick r:id="rId3"/>
              </a:rPr>
              <a:t>http://c.thirdmill.org/seminary/lesson.asp/vs/ppe/ln/1</a:t>
            </a:r>
            <a:endParaRPr sz="2000">
              <a:solidFill>
                <a:srgbClr val="3F3F3F"/>
              </a:solidFill>
            </a:endParaRPr>
          </a:p>
          <a:p>
            <a:pPr indent="0" lvl="0" marL="457200" rtl="0" algn="l">
              <a:lnSpc>
                <a:spcPct val="100000"/>
              </a:lnSpc>
              <a:spcBef>
                <a:spcPts val="1000"/>
              </a:spcBef>
              <a:spcAft>
                <a:spcPts val="0"/>
              </a:spcAft>
              <a:buSzPts val="1440"/>
              <a:buNone/>
            </a:pPr>
            <a:r>
              <a:t/>
            </a:r>
            <a:endParaRPr sz="2000">
              <a:solidFill>
                <a:srgbClr val="3F3F3F"/>
              </a:solidFill>
            </a:endParaRPr>
          </a:p>
          <a:p>
            <a:pPr indent="0" lvl="0" marL="457200" rtl="0" algn="l">
              <a:lnSpc>
                <a:spcPct val="100000"/>
              </a:lnSpc>
              <a:spcBef>
                <a:spcPts val="1000"/>
              </a:spcBef>
              <a:spcAft>
                <a:spcPts val="0"/>
              </a:spcAft>
              <a:buSzPts val="1440"/>
              <a:buNone/>
            </a:pPr>
            <a:br>
              <a:rPr lang="en-US" sz="2000"/>
            </a:br>
            <a:br>
              <a:rPr lang="en-US" sz="2400"/>
            </a:br>
            <a:endParaRPr sz="190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ge3721ab5b8_0_20"/>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800"/>
              <a:t>保罗的監獄書信 - </a:t>
            </a:r>
            <a:r>
              <a:rPr lang="en-US" sz="2700">
                <a:solidFill>
                  <a:srgbClr val="90C226"/>
                </a:solidFill>
              </a:rPr>
              <a:t>保罗和歌罗西人</a:t>
            </a:r>
            <a:endParaRPr sz="2700"/>
          </a:p>
        </p:txBody>
      </p:sp>
      <p:sp>
        <p:nvSpPr>
          <p:cNvPr id="161" name="Google Shape;161;ge3721ab5b8_0_20"/>
          <p:cNvSpPr txBox="1"/>
          <p:nvPr>
            <p:ph idx="1" type="body"/>
          </p:nvPr>
        </p:nvSpPr>
        <p:spPr>
          <a:xfrm>
            <a:off x="677325" y="1398600"/>
            <a:ext cx="9271500" cy="50844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这是「保罗监狱书信」系列的第二课，题目是「保罗和歌罗西人」。在这一课里，我们要查考这封出自保罗手笔，写给一世紀歌罗西信徒的书信。在这封信里，我们会看到保罗强烈反对异端的教导，那就是</a:t>
            </a:r>
            <a:r>
              <a:rPr b="1" lang="en-US" sz="2400" u="sng"/>
              <a:t>异端在基督徒敬拜里，混入对灵界受造物的崇拜。</a:t>
            </a:r>
            <a:endParaRPr b="1" sz="2400" u="sng"/>
          </a:p>
          <a:p>
            <a:pPr indent="-355600" lvl="0" marL="457200" rtl="0" algn="l">
              <a:lnSpc>
                <a:spcPct val="115000"/>
              </a:lnSpc>
              <a:spcBef>
                <a:spcPts val="0"/>
              </a:spcBef>
              <a:spcAft>
                <a:spcPts val="0"/>
              </a:spcAft>
              <a:buClr>
                <a:srgbClr val="3F3F3F"/>
              </a:buClr>
              <a:buSzPts val="2000"/>
              <a:buChar char="●"/>
            </a:pPr>
            <a:r>
              <a:rPr lang="en-US" sz="2400">
                <a:solidFill>
                  <a:srgbClr val="3F3F3F"/>
                </a:solidFill>
              </a:rPr>
              <a:t>​​有人企图诱惑歌罗西的基督徒放弃他们在基督里巨大的特权，而去参与异教徒的敬拜仪式。保罗因此写信给他们，提醒他们记住自己</a:t>
            </a:r>
            <a:r>
              <a:rPr b="1" lang="en-US" sz="2400" u="sng">
                <a:solidFill>
                  <a:srgbClr val="3F3F3F"/>
                </a:solidFill>
              </a:rPr>
              <a:t>在基督里</a:t>
            </a:r>
            <a:r>
              <a:rPr lang="en-US" sz="2400">
                <a:solidFill>
                  <a:srgbClr val="3F3F3F"/>
                </a:solidFill>
              </a:rPr>
              <a:t>享有的无比尊贵和丰盛的生命，也警告他们不要用如此丰盛的祝福，去换取在盲目的偶像崇拜里，欺哄人可以得着的一点好处。</a:t>
            </a:r>
            <a:endParaRPr sz="2400">
              <a:solidFill>
                <a:srgbClr val="3F3F3F"/>
              </a:solidFill>
            </a:endParaRPr>
          </a:p>
          <a:p>
            <a:pPr indent="-355600" lvl="0" marL="457200" rtl="0" algn="l">
              <a:lnSpc>
                <a:spcPct val="115000"/>
              </a:lnSpc>
              <a:spcBef>
                <a:spcPts val="0"/>
              </a:spcBef>
              <a:spcAft>
                <a:spcPts val="0"/>
              </a:spcAft>
              <a:buClr>
                <a:srgbClr val="3F3F3F"/>
              </a:buClr>
              <a:buSzPts val="2000"/>
              <a:buChar char="●"/>
            </a:pPr>
            <a:r>
              <a:rPr lang="en-US" sz="2400">
                <a:solidFill>
                  <a:srgbClr val="3F3F3F"/>
                </a:solidFill>
              </a:rPr>
              <a:t>我们对「保罗和歌罗西人」的研读可分为三部</a:t>
            </a:r>
            <a:r>
              <a:rPr lang="en-US" sz="2400">
                <a:solidFill>
                  <a:srgbClr val="3F3F3F"/>
                </a:solidFill>
              </a:rPr>
              <a:t>份： </a:t>
            </a:r>
            <a:r>
              <a:rPr lang="en-US" sz="2400">
                <a:solidFill>
                  <a:srgbClr val="3F3F3F"/>
                </a:solidFill>
              </a:rPr>
              <a:t>歌罗西書的寫作背景；歌罗西書的结构和内容；及</a:t>
            </a:r>
            <a:r>
              <a:rPr lang="en-US" sz="2400">
                <a:solidFill>
                  <a:srgbClr val="3F3F3F"/>
                </a:solidFill>
              </a:rPr>
              <a:t>歌罗西書在</a:t>
            </a:r>
            <a:r>
              <a:rPr lang="en-US" sz="2400">
                <a:solidFill>
                  <a:srgbClr val="3F3F3F"/>
                </a:solidFill>
              </a:rPr>
              <a:t>现今的应用</a:t>
            </a:r>
            <a:endParaRPr sz="190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ge4cfcc2fa2_0_9"/>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800"/>
              <a:t>保罗的監獄書信 - </a:t>
            </a:r>
            <a:r>
              <a:rPr lang="en-US" sz="2700">
                <a:solidFill>
                  <a:srgbClr val="90C226"/>
                </a:solidFill>
              </a:rPr>
              <a:t>保罗和歌罗西人：</a:t>
            </a:r>
            <a:r>
              <a:rPr lang="en-US" sz="2700">
                <a:solidFill>
                  <a:srgbClr val="90C226"/>
                </a:solidFill>
              </a:rPr>
              <a:t>歷史背景</a:t>
            </a:r>
            <a:endParaRPr sz="2700"/>
          </a:p>
        </p:txBody>
      </p:sp>
      <p:sp>
        <p:nvSpPr>
          <p:cNvPr id="167" name="Google Shape;167;ge4cfcc2fa2_0_9"/>
          <p:cNvSpPr txBox="1"/>
          <p:nvPr>
            <p:ph idx="1" type="body"/>
          </p:nvPr>
        </p:nvSpPr>
        <p:spPr>
          <a:xfrm>
            <a:off x="677325" y="1398600"/>
            <a:ext cx="9271500" cy="50844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上節課</a:t>
            </a:r>
            <a:r>
              <a:rPr lang="en-US" sz="2400"/>
              <a:t>我們提到</a:t>
            </a:r>
            <a:r>
              <a:rPr lang="en-US" sz="2400">
                <a:solidFill>
                  <a:srgbClr val="3F3F3F"/>
                </a:solidFill>
              </a:rPr>
              <a:t>保罗是耶稣基督的使徒，身为基督的代表，写信是他以权柄事奉的一部分。使徒的其它事奉还包括牧养教会和照顾个别的信徒</a:t>
            </a:r>
            <a:endParaRPr sz="2400">
              <a:solidFill>
                <a:srgbClr val="3F3F3F"/>
              </a:solidFill>
            </a:endParaRPr>
          </a:p>
          <a:p>
            <a:pPr indent="-355600" lvl="1" marL="914400" rtl="0" algn="l">
              <a:lnSpc>
                <a:spcPct val="115000"/>
              </a:lnSpc>
              <a:spcBef>
                <a:spcPts val="0"/>
              </a:spcBef>
              <a:spcAft>
                <a:spcPts val="0"/>
              </a:spcAft>
              <a:buClr>
                <a:srgbClr val="3F3F3F"/>
              </a:buClr>
              <a:buSzPts val="2000"/>
              <a:buChar char="○"/>
            </a:pPr>
            <a:r>
              <a:rPr lang="en-US" sz="2400">
                <a:solidFill>
                  <a:srgbClr val="3F3F3F"/>
                </a:solidFill>
              </a:rPr>
              <a:t>保罗的书信内容不只是有权柄的教导文集，也带着他对收信的教会和个人的关怀与爱心，而流露出亲切的牧者之情。</a:t>
            </a:r>
            <a:endParaRPr sz="2400">
              <a:solidFill>
                <a:srgbClr val="3F3F3F"/>
              </a:solidFill>
            </a:endParaRPr>
          </a:p>
          <a:p>
            <a:pPr indent="-355600" lvl="1" marL="914400" rtl="0" algn="l">
              <a:lnSpc>
                <a:spcPct val="115000"/>
              </a:lnSpc>
              <a:spcBef>
                <a:spcPts val="0"/>
              </a:spcBef>
              <a:spcAft>
                <a:spcPts val="0"/>
              </a:spcAft>
              <a:buClr>
                <a:srgbClr val="3F3F3F"/>
              </a:buClr>
              <a:buSzPts val="2000"/>
              <a:buChar char="○"/>
            </a:pPr>
            <a:r>
              <a:rPr lang="en-US" sz="2400">
                <a:solidFill>
                  <a:srgbClr val="3F3F3F"/>
                </a:solidFill>
              </a:rPr>
              <a:t>保罗的书信常是</a:t>
            </a:r>
            <a:r>
              <a:rPr b="1" lang="en-US" sz="2400">
                <a:solidFill>
                  <a:srgbClr val="3F3F3F"/>
                </a:solidFill>
              </a:rPr>
              <a:t>“为特别情况”</a:t>
            </a:r>
            <a:r>
              <a:rPr lang="en-US" sz="2400">
                <a:solidFill>
                  <a:srgbClr val="3F3F3F"/>
                </a:solidFill>
              </a:rPr>
              <a:t>而发出，其内容是针对某时某地所发生的一些特别事件而写的。</a:t>
            </a:r>
            <a:endParaRPr sz="2400">
              <a:solidFill>
                <a:srgbClr val="3F3F3F"/>
              </a:solidFill>
            </a:endParaRPr>
          </a:p>
          <a:p>
            <a:pPr indent="-381000" lvl="1" marL="914400" rtl="0" algn="l">
              <a:lnSpc>
                <a:spcPct val="115000"/>
              </a:lnSpc>
              <a:spcBef>
                <a:spcPts val="0"/>
              </a:spcBef>
              <a:spcAft>
                <a:spcPts val="0"/>
              </a:spcAft>
              <a:buClr>
                <a:srgbClr val="3F3F3F"/>
              </a:buClr>
              <a:buSzPts val="2400"/>
              <a:buChar char="○"/>
            </a:pPr>
            <a:r>
              <a:rPr lang="en-US" sz="2400">
                <a:solidFill>
                  <a:srgbClr val="3F3F3F"/>
                </a:solidFill>
              </a:rPr>
              <a:t>我們學習時當思考： </a:t>
            </a:r>
            <a:r>
              <a:rPr b="1" lang="en-US" sz="2400">
                <a:solidFill>
                  <a:srgbClr val="3F3F3F"/>
                </a:solidFill>
              </a:rPr>
              <a:t>歌罗西信徒面临着哪些难题？保罗写信给他们的动机是什么？</a:t>
            </a:r>
            <a:endParaRPr b="1" sz="2400">
              <a:solidFill>
                <a:srgbClr val="3F3F3F"/>
              </a:solidFill>
            </a:endParaRPr>
          </a:p>
          <a:p>
            <a:pPr indent="-381000" lvl="0" marL="457200" rtl="0" algn="l">
              <a:lnSpc>
                <a:spcPct val="115000"/>
              </a:lnSpc>
              <a:spcBef>
                <a:spcPts val="0"/>
              </a:spcBef>
              <a:spcAft>
                <a:spcPts val="0"/>
              </a:spcAft>
              <a:buClr>
                <a:srgbClr val="3F3F3F"/>
              </a:buClr>
              <a:buSzPts val="2400"/>
              <a:buChar char="●"/>
            </a:pPr>
            <a:r>
              <a:rPr lang="en-US" sz="2400">
                <a:solidFill>
                  <a:srgbClr val="3F3F3F"/>
                </a:solidFill>
              </a:rPr>
              <a:t>我们要从两方面来探讨保罗写歌罗西书的背景：</a:t>
            </a:r>
            <a:endParaRPr sz="2400">
              <a:solidFill>
                <a:srgbClr val="3F3F3F"/>
              </a:solidFill>
            </a:endParaRPr>
          </a:p>
          <a:p>
            <a:pPr indent="-381000" lvl="1" marL="914400" rtl="0" algn="l">
              <a:lnSpc>
                <a:spcPct val="115000"/>
              </a:lnSpc>
              <a:spcBef>
                <a:spcPts val="0"/>
              </a:spcBef>
              <a:spcAft>
                <a:spcPts val="0"/>
              </a:spcAft>
              <a:buClr>
                <a:srgbClr val="3F3F3F"/>
              </a:buClr>
              <a:buSzPts val="2400"/>
              <a:buChar char="○"/>
            </a:pPr>
            <a:r>
              <a:rPr lang="en-US" sz="2400">
                <a:solidFill>
                  <a:srgbClr val="3F3F3F"/>
                </a:solidFill>
              </a:rPr>
              <a:t>保罗与歌罗西教会整体以及教会里个别信徒的关系</a:t>
            </a:r>
            <a:endParaRPr sz="2400">
              <a:solidFill>
                <a:srgbClr val="3F3F3F"/>
              </a:solidFill>
            </a:endParaRPr>
          </a:p>
          <a:p>
            <a:pPr indent="-381000" lvl="1" marL="914400" rtl="0" algn="l">
              <a:lnSpc>
                <a:spcPct val="115000"/>
              </a:lnSpc>
              <a:spcBef>
                <a:spcPts val="0"/>
              </a:spcBef>
              <a:spcAft>
                <a:spcPts val="0"/>
              </a:spcAft>
              <a:buClr>
                <a:srgbClr val="3F3F3F"/>
              </a:buClr>
              <a:buSzPts val="2400"/>
              <a:buChar char="○"/>
            </a:pPr>
            <a:r>
              <a:rPr lang="en-US" sz="2400">
                <a:solidFill>
                  <a:srgbClr val="3F3F3F"/>
                </a:solidFill>
              </a:rPr>
              <a:t>引发保罗所关切的，发生在歌罗西教会的一些问题</a:t>
            </a:r>
            <a:endParaRPr b="1" sz="2400">
              <a:solidFill>
                <a:srgbClr val="3F3F3F"/>
              </a:solidFill>
            </a:endParaRPr>
          </a:p>
          <a:p>
            <a:pPr indent="0" lvl="0" marL="457200" rtl="0" algn="l">
              <a:lnSpc>
                <a:spcPct val="115000"/>
              </a:lnSpc>
              <a:spcBef>
                <a:spcPts val="0"/>
              </a:spcBef>
              <a:spcAft>
                <a:spcPts val="0"/>
              </a:spcAft>
              <a:buNone/>
            </a:pPr>
            <a:r>
              <a:t/>
            </a:r>
            <a:endParaRPr sz="190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ge4cfcc2fa2_1_0"/>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800"/>
              <a:t>保罗的監獄書信 - </a:t>
            </a:r>
            <a:r>
              <a:rPr lang="en-US" sz="2700">
                <a:solidFill>
                  <a:srgbClr val="90C226"/>
                </a:solidFill>
              </a:rPr>
              <a:t>保罗和歌罗西人：歷史背景</a:t>
            </a:r>
            <a:endParaRPr sz="2700"/>
          </a:p>
        </p:txBody>
      </p:sp>
      <p:sp>
        <p:nvSpPr>
          <p:cNvPr id="173" name="Google Shape;173;ge4cfcc2fa2_1_0"/>
          <p:cNvSpPr txBox="1"/>
          <p:nvPr>
            <p:ph idx="1" type="body"/>
          </p:nvPr>
        </p:nvSpPr>
        <p:spPr>
          <a:xfrm>
            <a:off x="677325" y="1246200"/>
            <a:ext cx="10737300" cy="50844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保罗与歌罗西教会整体以及教会里个别信徒的关系</a:t>
            </a:r>
            <a:endParaRPr sz="2400"/>
          </a:p>
          <a:p>
            <a:pPr indent="-355600" lvl="1" marL="914400" rtl="0" algn="l">
              <a:lnSpc>
                <a:spcPct val="115000"/>
              </a:lnSpc>
              <a:spcBef>
                <a:spcPts val="0"/>
              </a:spcBef>
              <a:spcAft>
                <a:spcPts val="0"/>
              </a:spcAft>
              <a:buClr>
                <a:srgbClr val="3F3F3F"/>
              </a:buClr>
              <a:buSzPts val="2000"/>
              <a:buChar char="○"/>
            </a:pPr>
            <a:r>
              <a:rPr lang="en-US" sz="2400"/>
              <a:t>保罗与歌罗西教会的关系</a:t>
            </a:r>
            <a:endParaRPr sz="2400"/>
          </a:p>
          <a:p>
            <a:pPr indent="-355598" lvl="2" marL="1371600" rtl="0" algn="l">
              <a:lnSpc>
                <a:spcPct val="115000"/>
              </a:lnSpc>
              <a:spcBef>
                <a:spcPts val="0"/>
              </a:spcBef>
              <a:spcAft>
                <a:spcPts val="0"/>
              </a:spcAft>
              <a:buClr>
                <a:srgbClr val="3F3F3F"/>
              </a:buClr>
              <a:buSzPts val="2000"/>
              <a:buChar char="►"/>
            </a:pPr>
            <a:r>
              <a:rPr lang="en-US" sz="2400">
                <a:solidFill>
                  <a:srgbClr val="3F3F3F"/>
                </a:solidFill>
              </a:rPr>
              <a:t>歌罗西城位于罗马亚西亚行省的【弗吕家】地区，在利加斯流域，它的西边是人口较多的大城老底嘉。歌罗西城相当小，按当时的政治和经济标准来看，在接受保罗书信的各地教会中，它算是最不重要的一个城市。保罗从没拜访过歌罗西教会，但是他仍然深切的关心那里的信徒们</a:t>
            </a:r>
            <a:endParaRPr sz="2400">
              <a:solidFill>
                <a:srgbClr val="3F3F3F"/>
              </a:solidFill>
            </a:endParaRPr>
          </a:p>
          <a:p>
            <a:pPr indent="-380998" lvl="3" marL="1828800" rtl="0" algn="l">
              <a:lnSpc>
                <a:spcPct val="115000"/>
              </a:lnSpc>
              <a:spcBef>
                <a:spcPts val="0"/>
              </a:spcBef>
              <a:spcAft>
                <a:spcPts val="0"/>
              </a:spcAft>
              <a:buClr>
                <a:srgbClr val="3F3F3F"/>
              </a:buClr>
              <a:buSzPts val="2400"/>
              <a:buChar char="►"/>
            </a:pPr>
            <a:r>
              <a:rPr b="1" lang="en-US" sz="2400">
                <a:solidFill>
                  <a:srgbClr val="3F3F3F"/>
                </a:solidFill>
              </a:rPr>
              <a:t>“我愿意你们晓得我为你们和老底嘉人，并一切没有与我亲自见面的人，是何等地尽心竭力。”</a:t>
            </a:r>
            <a:r>
              <a:rPr lang="en-US" sz="2400">
                <a:solidFill>
                  <a:srgbClr val="3F3F3F"/>
                </a:solidFill>
              </a:rPr>
              <a:t>（歌罗西书2：1）</a:t>
            </a:r>
            <a:endParaRPr sz="2400">
              <a:solidFill>
                <a:srgbClr val="3F3F3F"/>
              </a:solidFill>
            </a:endParaRPr>
          </a:p>
          <a:p>
            <a:pPr indent="-380998" lvl="2" marL="1371600" rtl="0" algn="l">
              <a:lnSpc>
                <a:spcPct val="115000"/>
              </a:lnSpc>
              <a:spcBef>
                <a:spcPts val="0"/>
              </a:spcBef>
              <a:spcAft>
                <a:spcPts val="0"/>
              </a:spcAft>
              <a:buClr>
                <a:srgbClr val="3F3F3F"/>
              </a:buClr>
              <a:buSzPts val="2400"/>
              <a:buChar char="►"/>
            </a:pPr>
            <a:r>
              <a:rPr lang="en-US" sz="2400">
                <a:solidFill>
                  <a:srgbClr val="3F3F3F"/>
                </a:solidFill>
              </a:rPr>
              <a:t>保罗在他第二及第三次的宣道之旅时曾经过弗吕家地区，因某些原因他没拜访过歌罗西教会。也许他是在教会建立之前去过歌罗西，也可能他到过歌罗西，却没机会拜访那里的教会。或者是他从未去过歌罗西城。总而言之，保罗对歌罗西教会的大部份信徒没有亲自见过面。</a:t>
            </a:r>
            <a:endParaRPr sz="2400">
              <a:solidFill>
                <a:srgbClr val="3F3F3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ge4cfcc2fa2_1_9"/>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800"/>
              <a:t>保罗的監獄書信 - </a:t>
            </a:r>
            <a:r>
              <a:rPr lang="en-US" sz="2700">
                <a:solidFill>
                  <a:srgbClr val="90C226"/>
                </a:solidFill>
              </a:rPr>
              <a:t>保罗和歌罗西人：歷史背景</a:t>
            </a:r>
            <a:endParaRPr sz="2700"/>
          </a:p>
        </p:txBody>
      </p:sp>
      <p:sp>
        <p:nvSpPr>
          <p:cNvPr id="179" name="Google Shape;179;ge4cfcc2fa2_1_9"/>
          <p:cNvSpPr txBox="1"/>
          <p:nvPr>
            <p:ph idx="1" type="body"/>
          </p:nvPr>
        </p:nvSpPr>
        <p:spPr>
          <a:xfrm>
            <a:off x="677325" y="1246200"/>
            <a:ext cx="11176800" cy="50844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保罗与歌罗西教会整体以及教会里个别信徒的关系</a:t>
            </a:r>
            <a:endParaRPr sz="2400"/>
          </a:p>
          <a:p>
            <a:pPr indent="-355600" lvl="1" marL="914400" rtl="0" algn="l">
              <a:lnSpc>
                <a:spcPct val="115000"/>
              </a:lnSpc>
              <a:spcBef>
                <a:spcPts val="0"/>
              </a:spcBef>
              <a:spcAft>
                <a:spcPts val="0"/>
              </a:spcAft>
              <a:buClr>
                <a:srgbClr val="3F3F3F"/>
              </a:buClr>
              <a:buSzPts val="2000"/>
              <a:buChar char="○"/>
            </a:pPr>
            <a:r>
              <a:rPr lang="en-US" sz="2400"/>
              <a:t>保罗</a:t>
            </a:r>
            <a:r>
              <a:rPr lang="en-US" sz="2400"/>
              <a:t>与歌罗西教会的关系</a:t>
            </a:r>
            <a:endParaRPr sz="2400"/>
          </a:p>
          <a:p>
            <a:pPr indent="-355598" lvl="2" marL="1371600" rtl="0" algn="l">
              <a:lnSpc>
                <a:spcPct val="115000"/>
              </a:lnSpc>
              <a:spcBef>
                <a:spcPts val="0"/>
              </a:spcBef>
              <a:spcAft>
                <a:spcPts val="0"/>
              </a:spcAft>
              <a:buClr>
                <a:srgbClr val="3F3F3F"/>
              </a:buClr>
              <a:buSzPts val="2000"/>
              <a:buChar char="►"/>
            </a:pPr>
            <a:r>
              <a:rPr lang="en-US" sz="2400">
                <a:solidFill>
                  <a:srgbClr val="3F3F3F"/>
                </a:solidFill>
              </a:rPr>
              <a:t>我们从”歌罗西书” 及“腓利门书”里的一些细节，知道他与歌罗西教会的关系。首先，我们了解到保罗与歌罗西教会的间接关系乃是透过一些代表人物建立起来的，这些歌罗西友人包括以巴弗、腓利门、和阿尼西母等，以及保罗的送信人推基古。</a:t>
            </a:r>
            <a:endParaRPr sz="2400">
              <a:solidFill>
                <a:srgbClr val="3F3F3F"/>
              </a:solidFill>
            </a:endParaRPr>
          </a:p>
          <a:p>
            <a:pPr indent="-355598" lvl="2" marL="1371600" rtl="0" algn="l">
              <a:lnSpc>
                <a:spcPct val="115000"/>
              </a:lnSpc>
              <a:spcBef>
                <a:spcPts val="0"/>
              </a:spcBef>
              <a:spcAft>
                <a:spcPts val="0"/>
              </a:spcAft>
              <a:buClr>
                <a:srgbClr val="3F3F3F"/>
              </a:buClr>
              <a:buSzPts val="2000"/>
              <a:buChar char="►"/>
            </a:pPr>
            <a:r>
              <a:rPr lang="en-US" sz="2400">
                <a:solidFill>
                  <a:srgbClr val="3F3F3F"/>
                </a:solidFill>
              </a:rPr>
              <a:t>其次，保罗与歌罗西信徒虽没见过面，彼此之间却有书信往来。例如，以巴弗曾把汇报歌罗西教会情况的信带给保罗，保罗至少给歌罗西教会写了一封信，就是我们所学习的歌罗西书。</a:t>
            </a:r>
            <a:endParaRPr sz="2400">
              <a:solidFill>
                <a:srgbClr val="3F3F3F"/>
              </a:solidFill>
            </a:endParaRPr>
          </a:p>
          <a:p>
            <a:pPr indent="-355598" lvl="2" marL="1371600" rtl="0" algn="l">
              <a:lnSpc>
                <a:spcPct val="115000"/>
              </a:lnSpc>
              <a:spcBef>
                <a:spcPts val="0"/>
              </a:spcBef>
              <a:spcAft>
                <a:spcPts val="0"/>
              </a:spcAft>
              <a:buClr>
                <a:srgbClr val="3F3F3F"/>
              </a:buClr>
              <a:buSzPts val="2000"/>
              <a:buChar char="►"/>
            </a:pPr>
            <a:r>
              <a:rPr lang="en-US" sz="2400">
                <a:solidFill>
                  <a:srgbClr val="3F3F3F"/>
                </a:solidFill>
              </a:rPr>
              <a:t>第三，保罗和歌罗西信徒是互相服事的。除了为他们的缘故在监狱中忍受熬炼外，保罗还为歌罗西人恳切代祷。</a:t>
            </a:r>
            <a:endParaRPr sz="2400">
              <a:solidFill>
                <a:srgbClr val="3F3F3F"/>
              </a:solidFill>
            </a:endParaRPr>
          </a:p>
          <a:p>
            <a:pPr indent="-380998" lvl="3" marL="1828800" rtl="0" algn="l">
              <a:lnSpc>
                <a:spcPct val="115000"/>
              </a:lnSpc>
              <a:spcBef>
                <a:spcPts val="0"/>
              </a:spcBef>
              <a:spcAft>
                <a:spcPts val="0"/>
              </a:spcAft>
              <a:buClr>
                <a:srgbClr val="3F3F3F"/>
              </a:buClr>
              <a:buSzPts val="2400"/>
              <a:buChar char="►"/>
            </a:pPr>
            <a:r>
              <a:rPr b="1" lang="en-US" sz="2400">
                <a:solidFill>
                  <a:srgbClr val="3F3F3F"/>
                </a:solidFill>
              </a:rPr>
              <a:t>“因此，我们自从听见的日子，也就为你们不住地祷告祈求，愿你们在一切属灵的智慧悟性上，满心知道神的旨意。”</a:t>
            </a:r>
            <a:r>
              <a:rPr lang="en-US" sz="2400">
                <a:solidFill>
                  <a:srgbClr val="3F3F3F"/>
                </a:solidFill>
              </a:rPr>
              <a:t>（歌罗西书1：9）</a:t>
            </a:r>
            <a:endParaRPr sz="2400">
              <a:solidFill>
                <a:srgbClr val="3F3F3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ge4cfcc2fa2_1_16"/>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800"/>
              <a:t>保罗的監獄書信 - </a:t>
            </a:r>
            <a:r>
              <a:rPr lang="en-US" sz="2700">
                <a:solidFill>
                  <a:srgbClr val="90C226"/>
                </a:solidFill>
              </a:rPr>
              <a:t>保罗和歌罗西人：歷史背景</a:t>
            </a:r>
            <a:endParaRPr sz="2700"/>
          </a:p>
        </p:txBody>
      </p:sp>
      <p:sp>
        <p:nvSpPr>
          <p:cNvPr id="185" name="Google Shape;185;ge4cfcc2fa2_1_16"/>
          <p:cNvSpPr txBox="1"/>
          <p:nvPr>
            <p:ph idx="1" type="body"/>
          </p:nvPr>
        </p:nvSpPr>
        <p:spPr>
          <a:xfrm>
            <a:off x="677325" y="1246200"/>
            <a:ext cx="11176800" cy="50844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保罗与歌罗西教会整体以及教会里个别信徒的关系</a:t>
            </a:r>
            <a:endParaRPr sz="2400"/>
          </a:p>
          <a:p>
            <a:pPr indent="-355600" lvl="1" marL="914400" rtl="0" algn="l">
              <a:lnSpc>
                <a:spcPct val="115000"/>
              </a:lnSpc>
              <a:spcBef>
                <a:spcPts val="0"/>
              </a:spcBef>
              <a:spcAft>
                <a:spcPts val="0"/>
              </a:spcAft>
              <a:buClr>
                <a:srgbClr val="3F3F3F"/>
              </a:buClr>
              <a:buSzPts val="2000"/>
              <a:buChar char="○"/>
            </a:pPr>
            <a:r>
              <a:rPr lang="en-US" sz="2400"/>
              <a:t>保罗</a:t>
            </a:r>
            <a:r>
              <a:rPr lang="en-US" sz="2400"/>
              <a:t>与歌罗西教会的关系</a:t>
            </a:r>
            <a:endParaRPr sz="2400"/>
          </a:p>
          <a:p>
            <a:pPr indent="-355598" lvl="2" marL="1371600" rtl="0" algn="l">
              <a:lnSpc>
                <a:spcPct val="115000"/>
              </a:lnSpc>
              <a:spcBef>
                <a:spcPts val="0"/>
              </a:spcBef>
              <a:spcAft>
                <a:spcPts val="0"/>
              </a:spcAft>
              <a:buClr>
                <a:srgbClr val="3F3F3F"/>
              </a:buClr>
              <a:buSzPts val="2000"/>
              <a:buChar char="►"/>
            </a:pPr>
            <a:r>
              <a:rPr lang="en-US" sz="2400">
                <a:solidFill>
                  <a:srgbClr val="3F3F3F"/>
                </a:solidFill>
              </a:rPr>
              <a:t>第四，歌罗西人也很照顾和服事保罗。从歌罗西书和腓利门书我们知道歌罗西人以巴弗和阿尼西母曾到监狱探访保罗；既然歌罗西教会会派人去看望保罗，显然他们也会为他代祷。</a:t>
            </a:r>
            <a:endParaRPr sz="2400">
              <a:solidFill>
                <a:srgbClr val="3F3F3F"/>
              </a:solidFill>
            </a:endParaRPr>
          </a:p>
          <a:p>
            <a:pPr indent="-380998" lvl="2" marL="1371600" rtl="0" algn="l">
              <a:lnSpc>
                <a:spcPct val="115000"/>
              </a:lnSpc>
              <a:spcBef>
                <a:spcPts val="0"/>
              </a:spcBef>
              <a:spcAft>
                <a:spcPts val="0"/>
              </a:spcAft>
              <a:buClr>
                <a:srgbClr val="3F3F3F"/>
              </a:buClr>
              <a:buSzPts val="2400"/>
              <a:buChar char="►"/>
            </a:pPr>
            <a:r>
              <a:rPr lang="en-US" sz="2400">
                <a:solidFill>
                  <a:srgbClr val="3F3F3F"/>
                </a:solidFill>
              </a:rPr>
              <a:t>可见，保罗与大部份的歌罗西信徒虽然没见过面，却是彼此关切慰问，从而建立真实稳固的关系。</a:t>
            </a:r>
            <a:endParaRPr sz="2400">
              <a:solidFill>
                <a:srgbClr val="3F3F3F"/>
              </a:solidFill>
            </a:endParaRPr>
          </a:p>
          <a:p>
            <a:pPr indent="-355600" lvl="1" marL="914400" rtl="0" algn="l">
              <a:lnSpc>
                <a:spcPct val="115000"/>
              </a:lnSpc>
              <a:spcBef>
                <a:spcPts val="0"/>
              </a:spcBef>
              <a:spcAft>
                <a:spcPts val="0"/>
              </a:spcAft>
              <a:buClr>
                <a:srgbClr val="3F3F3F"/>
              </a:buClr>
              <a:buSzPts val="2000"/>
              <a:buChar char="○"/>
            </a:pPr>
            <a:r>
              <a:rPr lang="en-US" sz="2400"/>
              <a:t>保罗与歌罗西教会个别信徒的关系</a:t>
            </a:r>
            <a:endParaRPr sz="2400"/>
          </a:p>
          <a:p>
            <a:pPr indent="-355598" lvl="2" marL="1371600" rtl="0" algn="l">
              <a:lnSpc>
                <a:spcPct val="115000"/>
              </a:lnSpc>
              <a:spcBef>
                <a:spcPts val="0"/>
              </a:spcBef>
              <a:spcAft>
                <a:spcPts val="0"/>
              </a:spcAft>
              <a:buClr>
                <a:srgbClr val="3F3F3F"/>
              </a:buClr>
              <a:buSzPts val="2000"/>
              <a:buChar char="►"/>
            </a:pPr>
            <a:r>
              <a:rPr lang="en-US" sz="2400">
                <a:solidFill>
                  <a:srgbClr val="3F3F3F"/>
                </a:solidFill>
              </a:rPr>
              <a:t>保罗</a:t>
            </a:r>
            <a:r>
              <a:rPr lang="en-US" sz="2400"/>
              <a:t>与歌罗西教会个别信徒</a:t>
            </a:r>
            <a:r>
              <a:rPr lang="en-US" sz="2400">
                <a:solidFill>
                  <a:srgbClr val="3F3F3F"/>
                </a:solidFill>
              </a:rPr>
              <a:t>是极亲密的朋友，他们中有不少人曾与保罗在传福音事工上一起劳苦，其中三人是腓利门、亚腓亚、和亚基布。</a:t>
            </a:r>
            <a:endParaRPr sz="2400">
              <a:solidFill>
                <a:srgbClr val="3F3F3F"/>
              </a:solidFill>
            </a:endParaRPr>
          </a:p>
          <a:p>
            <a:pPr indent="-380998" lvl="3" marL="1828800" rtl="0" algn="l">
              <a:lnSpc>
                <a:spcPct val="115000"/>
              </a:lnSpc>
              <a:spcBef>
                <a:spcPts val="0"/>
              </a:spcBef>
              <a:spcAft>
                <a:spcPts val="0"/>
              </a:spcAft>
              <a:buClr>
                <a:srgbClr val="3F3F3F"/>
              </a:buClr>
              <a:buSzPts val="2400"/>
              <a:buChar char="►"/>
            </a:pPr>
            <a:r>
              <a:rPr b="1" lang="en-US" sz="2400">
                <a:solidFill>
                  <a:srgbClr val="3F3F3F"/>
                </a:solidFill>
              </a:rPr>
              <a:t>“写信给我们</a:t>
            </a:r>
            <a:r>
              <a:rPr b="1" lang="en-US" sz="2400" u="sng">
                <a:solidFill>
                  <a:srgbClr val="3F3F3F"/>
                </a:solidFill>
              </a:rPr>
              <a:t>所亲爱的</a:t>
            </a:r>
            <a:r>
              <a:rPr b="1" lang="en-US" sz="2400">
                <a:solidFill>
                  <a:srgbClr val="3F3F3F"/>
                </a:solidFill>
              </a:rPr>
              <a:t>同工腓利门，和妹子亚腓亚，并</a:t>
            </a:r>
            <a:r>
              <a:rPr b="1" lang="en-US" sz="2400" u="sng">
                <a:solidFill>
                  <a:srgbClr val="3F3F3F"/>
                </a:solidFill>
              </a:rPr>
              <a:t>与我们同当兵的</a:t>
            </a:r>
            <a:r>
              <a:rPr b="1" lang="en-US" sz="2400">
                <a:solidFill>
                  <a:srgbClr val="3F3F3F"/>
                </a:solidFill>
              </a:rPr>
              <a:t>亚基布，以及在你家的教会。”</a:t>
            </a:r>
            <a:r>
              <a:rPr lang="en-US" sz="2400">
                <a:solidFill>
                  <a:srgbClr val="3F3F3F"/>
                </a:solidFill>
              </a:rPr>
              <a:t>（腓利门书1：2）​​</a:t>
            </a:r>
            <a:endParaRPr sz="2400">
              <a:solidFill>
                <a:srgbClr val="3F3F3F"/>
              </a:solidFill>
            </a:endParaRPr>
          </a:p>
          <a:p>
            <a:pPr indent="0" lvl="0" marL="0" rtl="0" algn="l">
              <a:lnSpc>
                <a:spcPct val="115000"/>
              </a:lnSpc>
              <a:spcBef>
                <a:spcPts val="0"/>
              </a:spcBef>
              <a:spcAft>
                <a:spcPts val="0"/>
              </a:spcAft>
              <a:buNone/>
            </a:pPr>
            <a:r>
              <a:t/>
            </a:r>
            <a:endParaRPr sz="2400">
              <a:solidFill>
                <a:srgbClr val="3F3F3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ge4cfcc2fa2_1_25"/>
          <p:cNvSpPr txBox="1"/>
          <p:nvPr>
            <p:ph type="title"/>
          </p:nvPr>
        </p:nvSpPr>
        <p:spPr>
          <a:xfrm>
            <a:off x="677334" y="609600"/>
            <a:ext cx="8596800" cy="559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3600"/>
              <a:buNone/>
            </a:pPr>
            <a:r>
              <a:rPr lang="en-US" sz="2800"/>
              <a:t>保罗的監獄書信 - </a:t>
            </a:r>
            <a:r>
              <a:rPr lang="en-US" sz="2700">
                <a:solidFill>
                  <a:srgbClr val="90C226"/>
                </a:solidFill>
              </a:rPr>
              <a:t>保罗和歌罗西人：歷史背景</a:t>
            </a:r>
            <a:endParaRPr sz="2700"/>
          </a:p>
        </p:txBody>
      </p:sp>
      <p:sp>
        <p:nvSpPr>
          <p:cNvPr id="191" name="Google Shape;191;ge4cfcc2fa2_1_25"/>
          <p:cNvSpPr txBox="1"/>
          <p:nvPr>
            <p:ph idx="1" type="body"/>
          </p:nvPr>
        </p:nvSpPr>
        <p:spPr>
          <a:xfrm>
            <a:off x="677325" y="1246200"/>
            <a:ext cx="11176800" cy="5084400"/>
          </a:xfrm>
          <a:prstGeom prst="rect">
            <a:avLst/>
          </a:prstGeom>
          <a:noFill/>
          <a:ln>
            <a:noFill/>
          </a:ln>
        </p:spPr>
        <p:txBody>
          <a:bodyPr anchorCtr="0" anchor="t" bIns="45700" lIns="91425" spcFirstLastPara="1" rIns="91425" wrap="square" tIns="45700">
            <a:noAutofit/>
          </a:bodyPr>
          <a:lstStyle/>
          <a:p>
            <a:pPr indent="-355600" lvl="0" marL="457200" rtl="0" algn="l">
              <a:lnSpc>
                <a:spcPct val="115000"/>
              </a:lnSpc>
              <a:spcBef>
                <a:spcPts val="0"/>
              </a:spcBef>
              <a:spcAft>
                <a:spcPts val="0"/>
              </a:spcAft>
              <a:buClr>
                <a:srgbClr val="3F3F3F"/>
              </a:buClr>
              <a:buSzPts val="2000"/>
              <a:buChar char="●"/>
            </a:pPr>
            <a:r>
              <a:rPr lang="en-US" sz="2400"/>
              <a:t>保罗与歌罗西教会整体以及教会里个别信徒的关系</a:t>
            </a:r>
            <a:endParaRPr sz="2400"/>
          </a:p>
          <a:p>
            <a:pPr indent="-355600" lvl="1" marL="914400" rtl="0" algn="l">
              <a:lnSpc>
                <a:spcPct val="115000"/>
              </a:lnSpc>
              <a:spcBef>
                <a:spcPts val="0"/>
              </a:spcBef>
              <a:spcAft>
                <a:spcPts val="0"/>
              </a:spcAft>
              <a:buClr>
                <a:srgbClr val="3F3F3F"/>
              </a:buClr>
              <a:buSzPts val="2000"/>
              <a:buChar char="○"/>
            </a:pPr>
            <a:r>
              <a:rPr lang="en-US" sz="2400"/>
              <a:t>保罗与歌罗西教会的关系</a:t>
            </a:r>
            <a:endParaRPr sz="2400"/>
          </a:p>
          <a:p>
            <a:pPr indent="-355598" lvl="2" marL="1371600" rtl="0" algn="l">
              <a:lnSpc>
                <a:spcPct val="115000"/>
              </a:lnSpc>
              <a:spcBef>
                <a:spcPts val="0"/>
              </a:spcBef>
              <a:spcAft>
                <a:spcPts val="0"/>
              </a:spcAft>
              <a:buClr>
                <a:srgbClr val="3F3F3F"/>
              </a:buClr>
              <a:buSzPts val="2000"/>
              <a:buChar char="►"/>
            </a:pPr>
            <a:r>
              <a:rPr lang="en-US" sz="2400">
                <a:solidFill>
                  <a:srgbClr val="3F3F3F"/>
                </a:solidFill>
              </a:rPr>
              <a:t>第四，歌罗西人也很照顾和服事保罗。从歌罗西书和腓利门书我们知道歌罗西人以巴弗和阿尼西母曾到监狱探访保罗；既然歌罗西教会会派人去看望保罗，显然他们也会为他代祷。</a:t>
            </a:r>
            <a:endParaRPr sz="2400">
              <a:solidFill>
                <a:srgbClr val="3F3F3F"/>
              </a:solidFill>
            </a:endParaRPr>
          </a:p>
          <a:p>
            <a:pPr indent="-380998" lvl="2" marL="1371600" rtl="0" algn="l">
              <a:lnSpc>
                <a:spcPct val="115000"/>
              </a:lnSpc>
              <a:spcBef>
                <a:spcPts val="0"/>
              </a:spcBef>
              <a:spcAft>
                <a:spcPts val="0"/>
              </a:spcAft>
              <a:buClr>
                <a:srgbClr val="3F3F3F"/>
              </a:buClr>
              <a:buSzPts val="2400"/>
              <a:buChar char="►"/>
            </a:pPr>
            <a:r>
              <a:rPr lang="en-US" sz="2400">
                <a:solidFill>
                  <a:srgbClr val="3F3F3F"/>
                </a:solidFill>
              </a:rPr>
              <a:t>可见，保罗与大部份的歌罗西信徒虽然没见过面，却是彼此关切慰问，从而建立真实稳固的关系。</a:t>
            </a:r>
            <a:endParaRPr sz="2400">
              <a:solidFill>
                <a:srgbClr val="3F3F3F"/>
              </a:solidFill>
            </a:endParaRPr>
          </a:p>
          <a:p>
            <a:pPr indent="-355600" lvl="1" marL="914400" rtl="0" algn="l">
              <a:lnSpc>
                <a:spcPct val="115000"/>
              </a:lnSpc>
              <a:spcBef>
                <a:spcPts val="0"/>
              </a:spcBef>
              <a:spcAft>
                <a:spcPts val="0"/>
              </a:spcAft>
              <a:buClr>
                <a:srgbClr val="3F3F3F"/>
              </a:buClr>
              <a:buSzPts val="2000"/>
              <a:buChar char="○"/>
            </a:pPr>
            <a:r>
              <a:rPr lang="en-US" sz="2400"/>
              <a:t>保罗与歌罗西教会个别信徒的关系</a:t>
            </a:r>
            <a:endParaRPr sz="2400"/>
          </a:p>
          <a:p>
            <a:pPr indent="-330198" lvl="2" marL="1371600" rtl="0" algn="l">
              <a:lnSpc>
                <a:spcPct val="115000"/>
              </a:lnSpc>
              <a:spcBef>
                <a:spcPts val="0"/>
              </a:spcBef>
              <a:spcAft>
                <a:spcPts val="0"/>
              </a:spcAft>
              <a:buClr>
                <a:srgbClr val="3F3F3F"/>
              </a:buClr>
              <a:buSzPts val="1600"/>
              <a:buChar char="►"/>
            </a:pPr>
            <a:r>
              <a:rPr lang="en-US" sz="2000">
                <a:solidFill>
                  <a:srgbClr val="3F3F3F"/>
                </a:solidFill>
              </a:rPr>
              <a:t>保罗</a:t>
            </a:r>
            <a:r>
              <a:rPr lang="en-US" sz="2000"/>
              <a:t>与歌罗西教会个别信徒</a:t>
            </a:r>
            <a:r>
              <a:rPr lang="en-US" sz="2000">
                <a:solidFill>
                  <a:srgbClr val="3F3F3F"/>
                </a:solidFill>
              </a:rPr>
              <a:t>是极亲密的朋友，他们中有不少人曾与保罗在传福音事工上一起劳苦，其中三人是腓利门、亚腓亚、和亚基布。</a:t>
            </a:r>
            <a:endParaRPr sz="2000">
              <a:solidFill>
                <a:srgbClr val="3F3F3F"/>
              </a:solidFill>
            </a:endParaRPr>
          </a:p>
          <a:p>
            <a:pPr indent="-355598" lvl="3" marL="1828800" rtl="0" algn="l">
              <a:lnSpc>
                <a:spcPct val="115000"/>
              </a:lnSpc>
              <a:spcBef>
                <a:spcPts val="0"/>
              </a:spcBef>
              <a:spcAft>
                <a:spcPts val="0"/>
              </a:spcAft>
              <a:buClr>
                <a:srgbClr val="3F3F3F"/>
              </a:buClr>
              <a:buSzPts val="2000"/>
              <a:buChar char="►"/>
            </a:pPr>
            <a:r>
              <a:rPr b="1" lang="en-US" sz="2000">
                <a:solidFill>
                  <a:srgbClr val="3F3F3F"/>
                </a:solidFill>
              </a:rPr>
              <a:t>“写信给我们</a:t>
            </a:r>
            <a:r>
              <a:rPr b="1" lang="en-US" sz="2000" u="sng">
                <a:solidFill>
                  <a:srgbClr val="3F3F3F"/>
                </a:solidFill>
              </a:rPr>
              <a:t>所亲爱的</a:t>
            </a:r>
            <a:r>
              <a:rPr b="1" lang="en-US" sz="2000">
                <a:solidFill>
                  <a:srgbClr val="3F3F3F"/>
                </a:solidFill>
              </a:rPr>
              <a:t>同工腓利门，和妹子亚腓亚，并</a:t>
            </a:r>
            <a:r>
              <a:rPr b="1" lang="en-US" sz="2000" u="sng">
                <a:solidFill>
                  <a:srgbClr val="3F3F3F"/>
                </a:solidFill>
              </a:rPr>
              <a:t>与我们同当兵的</a:t>
            </a:r>
            <a:r>
              <a:rPr b="1" lang="en-US" sz="2000">
                <a:solidFill>
                  <a:srgbClr val="3F3F3F"/>
                </a:solidFill>
              </a:rPr>
              <a:t>亚基布，以及在你家的教会。”</a:t>
            </a:r>
            <a:r>
              <a:rPr lang="en-US" sz="2000">
                <a:solidFill>
                  <a:srgbClr val="3F3F3F"/>
                </a:solidFill>
              </a:rPr>
              <a:t>（腓利门书1：2）</a:t>
            </a:r>
            <a:endParaRPr sz="2000">
              <a:solidFill>
                <a:srgbClr val="3F3F3F"/>
              </a:solidFill>
            </a:endParaRPr>
          </a:p>
          <a:p>
            <a:pPr indent="-355598" lvl="4" marL="2286000" rtl="0" algn="l">
              <a:lnSpc>
                <a:spcPct val="115000"/>
              </a:lnSpc>
              <a:spcBef>
                <a:spcPts val="0"/>
              </a:spcBef>
              <a:spcAft>
                <a:spcPts val="0"/>
              </a:spcAft>
              <a:buClr>
                <a:srgbClr val="3F3F3F"/>
              </a:buClr>
              <a:buSzPts val="2000"/>
              <a:buChar char="►"/>
            </a:pPr>
            <a:r>
              <a:rPr lang="en-US" sz="2000">
                <a:solidFill>
                  <a:srgbClr val="3F3F3F"/>
                </a:solidFill>
              </a:rPr>
              <a:t>​​</a:t>
            </a:r>
            <a:r>
              <a:rPr lang="en-US" sz="2000">
                <a:solidFill>
                  <a:srgbClr val="3F3F3F"/>
                </a:solidFill>
              </a:rPr>
              <a:t>亚腓亚可能是腓利门家里的人—可能就是他的妻子</a:t>
            </a:r>
            <a:endParaRPr sz="2000">
              <a:solidFill>
                <a:srgbClr val="3F3F3F"/>
              </a:solidFill>
            </a:endParaRPr>
          </a:p>
          <a:p>
            <a:pPr indent="-355598" lvl="4" marL="2286000" rtl="0" algn="l">
              <a:lnSpc>
                <a:spcPct val="115000"/>
              </a:lnSpc>
              <a:spcBef>
                <a:spcPts val="0"/>
              </a:spcBef>
              <a:spcAft>
                <a:spcPts val="0"/>
              </a:spcAft>
              <a:buClr>
                <a:srgbClr val="3F3F3F"/>
              </a:buClr>
              <a:buSzPts val="2000"/>
              <a:buChar char="►"/>
            </a:pPr>
            <a:r>
              <a:rPr lang="en-US" sz="2000">
                <a:solidFill>
                  <a:srgbClr val="3F3F3F"/>
                </a:solidFill>
              </a:rPr>
              <a:t>亚基布是教会里有名望的人，也可能是腓利门家里的人</a:t>
            </a:r>
            <a:endParaRPr sz="2000">
              <a:solidFill>
                <a:srgbClr val="3F3F3F"/>
              </a:solidFill>
            </a:endParaRPr>
          </a:p>
          <a:p>
            <a:pPr indent="0" lvl="0" marL="0" rtl="0" algn="l">
              <a:lnSpc>
                <a:spcPct val="115000"/>
              </a:lnSpc>
              <a:spcBef>
                <a:spcPts val="0"/>
              </a:spcBef>
              <a:spcAft>
                <a:spcPts val="0"/>
              </a:spcAft>
              <a:buNone/>
            </a:pPr>
            <a:r>
              <a:t/>
            </a:r>
            <a:endParaRPr sz="2400">
              <a:solidFill>
                <a:srgbClr val="3F3F3F"/>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Facet">
  <a:themeElements>
    <a:clrScheme name="Facet">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2021-03-20T23:40:56Z</dcterms:created>
  <dc:creator>Mike Ma</dc:creator>
</cp:coreProperties>
</file>