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09" r:id="rId2"/>
    <p:sldId id="2906" r:id="rId3"/>
    <p:sldId id="2907" r:id="rId4"/>
    <p:sldId id="2908" r:id="rId5"/>
    <p:sldId id="2909" r:id="rId6"/>
    <p:sldId id="2910" r:id="rId7"/>
    <p:sldId id="2911" r:id="rId8"/>
    <p:sldId id="2891" r:id="rId9"/>
    <p:sldId id="2912" r:id="rId10"/>
    <p:sldId id="2913" r:id="rId11"/>
    <p:sldId id="2914" r:id="rId12"/>
    <p:sldId id="2915" r:id="rId13"/>
    <p:sldId id="2916" r:id="rId14"/>
    <p:sldId id="2917" r:id="rId15"/>
    <p:sldId id="2918" r:id="rId16"/>
    <p:sldId id="2921" r:id="rId17"/>
    <p:sldId id="2919" r:id="rId18"/>
    <p:sldId id="2920" r:id="rId19"/>
    <p:sldId id="2922" r:id="rId20"/>
    <p:sldId id="2923" r:id="rId21"/>
    <p:sldId id="2924" r:id="rId22"/>
    <p:sldId id="292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4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3F5FB"/>
    <a:srgbClr val="7B7E7E"/>
    <a:srgbClr val="080804"/>
    <a:srgbClr val="B3E2D7"/>
    <a:srgbClr val="D96631"/>
    <a:srgbClr val="0B915D"/>
    <a:srgbClr val="CB5F2E"/>
    <a:srgbClr val="EF8642"/>
    <a:srgbClr val="F87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23" autoAdjust="0"/>
    <p:restoredTop sz="94660"/>
  </p:normalViewPr>
  <p:slideViewPr>
    <p:cSldViewPr snapToGrid="0" showGuides="1">
      <p:cViewPr varScale="1">
        <p:scale>
          <a:sx n="149" d="100"/>
          <a:sy n="149" d="100"/>
        </p:scale>
        <p:origin x="192" y="328"/>
      </p:cViewPr>
      <p:guideLst>
        <p:guide orient="horz" pos="2664"/>
        <p:guide pos="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67C0-BE28-4BA4-80D3-533D25BFFAA3}" type="datetimeFigureOut">
              <a:rPr lang="en-US" smtClean="0"/>
              <a:t>7/2/24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4B14-A6A4-4CC0-9348-65562B9F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7168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4456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801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0083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8432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6557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279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53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5314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9878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8097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5893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6952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5303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028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688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919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2337"/>
            <a:ext cx="12192000" cy="1688125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灵修与敬虔操练的内容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2414954"/>
            <a:ext cx="12191999" cy="407714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4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只是要弃绝那世俗的言语和老妇荒渺的话，在敬虔上操练自己。操练身体，益处还少；惟独敬虔，凡事都有益处，因有今生和来生的应许。</a:t>
            </a:r>
            <a:r>
              <a:rPr lang="en-US" altLang="zh-CN" sz="4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4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4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4:7-8)</a:t>
            </a:r>
            <a:endParaRPr lang="en-US" sz="110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6628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真道的话语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和你向来所服从的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善道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上得了教育。只是要弃绝那世俗的言语和老妇荒渺的话，在敬虔上操练自己。（提摩太前书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4:6-7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8F340B14-E7FF-A4CD-7C3D-55AA05065F55}"/>
              </a:ext>
            </a:extLst>
          </p:cNvPr>
          <p:cNvSpPr txBox="1">
            <a:spLocks/>
          </p:cNvSpPr>
          <p:nvPr/>
        </p:nvSpPr>
        <p:spPr>
          <a:xfrm>
            <a:off x="490537" y="3247291"/>
            <a:ext cx="11210926" cy="342313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圣灵明说：在后来的时候，必有人离弃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，听从那引诱人的邪灵和鬼魔的道理。这是因为说谎之人的假冒，这等人的良心如同被热铁烙惯了一般。他们禁止嫁娶，又禁戒食物，就是神所造、叫那信而明白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的人感谢着领受的。（提摩太前书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4:1-3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276600" y="2921169"/>
            <a:ext cx="5638800" cy="1015663"/>
          </a:xfrm>
          <a:prstGeom prst="rect">
            <a:avLst/>
          </a:prstGeom>
          <a:solidFill>
            <a:srgbClr val="F3F5FB">
              <a:alpha val="87843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真道的操练</a:t>
            </a:r>
            <a:endParaRPr lang="en-US" sz="6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0015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真道的话语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和你向来所服从的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善道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上得了教育。只是要弃绝那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世俗的言语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老妇荒渺的话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，在敬虔上操练自己。（提摩太前书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4:6-7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8F340B14-E7FF-A4CD-7C3D-55AA05065F55}"/>
              </a:ext>
            </a:extLst>
          </p:cNvPr>
          <p:cNvSpPr txBox="1">
            <a:spLocks/>
          </p:cNvSpPr>
          <p:nvPr/>
        </p:nvSpPr>
        <p:spPr>
          <a:xfrm>
            <a:off x="490537" y="3247291"/>
            <a:ext cx="11210926" cy="342313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圣灵明说：在后来的时候，必有人离弃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，听从那引诱人的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邪灵和鬼魔的道理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。这是因为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说谎之人的假冒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，这等人的良心如同被热铁烙惯了一般。他们禁止嫁娶，又禁戒食物，就是神所造、叫那信而明白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的人感谢着领受的。（提摩太前书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4:1-3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3276600" y="2921169"/>
            <a:ext cx="5638800" cy="1015663"/>
          </a:xfrm>
          <a:prstGeom prst="rect">
            <a:avLst/>
          </a:prstGeom>
          <a:solidFill>
            <a:srgbClr val="F3F5FB">
              <a:alpha val="87843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真道的操练</a:t>
            </a:r>
            <a:endParaRPr lang="en-US" sz="6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7573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1104090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真道能拯救人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4149968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因为这样行，又能救自己，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又能救听你的人。</a:t>
            </a:r>
            <a:endParaRPr lang="en-US" altLang="zh-CN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（提摩太前书 </a:t>
            </a:r>
            <a:r>
              <a:rPr lang="en-US" altLang="zh-CN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4:16</a:t>
            </a:r>
            <a:r>
              <a:rPr lang="zh-CN" altLang="en-US" sz="60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60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07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342095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沉浸在真道里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895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2467708" y="342095"/>
            <a:ext cx="725658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沉浸在真道里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5"/>
            <a:ext cx="11210926" cy="463061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4800" b="1" baseline="300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17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求我们主耶稣基督的神，荣耀的父，将那赐人智慧和启示的灵赏给你们，使你们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真知道他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</a:t>
            </a:r>
            <a:r>
              <a:rPr lang="en-US" altLang="zh-CN" sz="4800" b="1" baseline="300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18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 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并且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照明你们心中的眼睛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，使你们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知道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他的恩召有何等指望，他在圣徒中得的基业有何等丰盛的荣耀。（以弗所书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1:17-18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89994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052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4"/>
            <a:ext cx="11210926" cy="109110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恍然大悟</a:t>
            </a:r>
          </a:p>
        </p:txBody>
      </p:sp>
    </p:spTree>
    <p:extLst>
      <p:ext uri="{BB962C8B-B14F-4D97-AF65-F5344CB8AC3E}">
        <p14:creationId xmlns:p14="http://schemas.microsoft.com/office/powerpoint/2010/main" val="995552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4"/>
            <a:ext cx="11210926" cy="109110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恍然大悟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68C50C27-6E4F-98A0-3206-6A315D8DBF6B}"/>
              </a:ext>
            </a:extLst>
          </p:cNvPr>
          <p:cNvSpPr txBox="1">
            <a:spLocks/>
          </p:cNvSpPr>
          <p:nvPr/>
        </p:nvSpPr>
        <p:spPr>
          <a:xfrm>
            <a:off x="490537" y="3351543"/>
            <a:ext cx="11210926" cy="151855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先求他的国和他的义（马太福音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6:33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94938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4"/>
            <a:ext cx="11210926" cy="109110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恍然大悟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68C50C27-6E4F-98A0-3206-6A315D8DBF6B}"/>
              </a:ext>
            </a:extLst>
          </p:cNvPr>
          <p:cNvSpPr txBox="1">
            <a:spLocks/>
          </p:cNvSpPr>
          <p:nvPr/>
        </p:nvSpPr>
        <p:spPr>
          <a:xfrm>
            <a:off x="490537" y="3351543"/>
            <a:ext cx="11210926" cy="151855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先求他的国和他的义（马太福音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6:33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B0D97E01-9404-877B-98E6-09E43610BA8C}"/>
              </a:ext>
            </a:extLst>
          </p:cNvPr>
          <p:cNvSpPr txBox="1">
            <a:spLocks/>
          </p:cNvSpPr>
          <p:nvPr/>
        </p:nvSpPr>
        <p:spPr>
          <a:xfrm>
            <a:off x="490537" y="4816929"/>
            <a:ext cx="11210926" cy="151855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我们或活或死总是主的人（罗马书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14:8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72334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4"/>
            <a:ext cx="11210926" cy="109110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恍然大悟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68C50C27-6E4F-98A0-3206-6A315D8DBF6B}"/>
              </a:ext>
            </a:extLst>
          </p:cNvPr>
          <p:cNvSpPr txBox="1">
            <a:spLocks/>
          </p:cNvSpPr>
          <p:nvPr/>
        </p:nvSpPr>
        <p:spPr>
          <a:xfrm>
            <a:off x="490537" y="3351543"/>
            <a:ext cx="11210926" cy="151855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虚空的虚空，凡事都是虚空。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（传道书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1:2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9705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0"/>
            <a:ext cx="12191999" cy="685800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44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圣灵明说：在后来的时候，必有人离弃真道，听从那引诱人的邪灵和鬼魔的道理。这是因为说谎之人的假冒，这等人的良心如同被热铁烙惯了一般。他们禁止嫁娶，又禁戒食物，就是　神所造、叫那信而明白真道的人感谢着领受的。凡神所造的物都是好的，若感谢着领受，就没有一样可弃的，都因神的道和人的祈求成为圣洁了。</a:t>
            </a:r>
            <a:r>
              <a:rPr lang="en-US" altLang="zh-CN" sz="44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44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44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4:1-5)</a:t>
            </a:r>
            <a:endParaRPr lang="en-US" sz="105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3232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342095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真理照明心中眼睛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039814"/>
            <a:ext cx="11210926" cy="109110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u="sng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恍然大悟</a:t>
            </a: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68C50C27-6E4F-98A0-3206-6A315D8DBF6B}"/>
              </a:ext>
            </a:extLst>
          </p:cNvPr>
          <p:cNvSpPr txBox="1">
            <a:spLocks/>
          </p:cNvSpPr>
          <p:nvPr/>
        </p:nvSpPr>
        <p:spPr>
          <a:xfrm>
            <a:off x="490537" y="3351543"/>
            <a:ext cx="11210926" cy="1518555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虚空的虚空，凡事都是虚空。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（传道书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1:2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EB6EAFD1-53CB-8EA4-E639-A9C3F6A67B86}"/>
              </a:ext>
            </a:extLst>
          </p:cNvPr>
          <p:cNvSpPr txBox="1">
            <a:spLocks/>
          </p:cNvSpPr>
          <p:nvPr/>
        </p:nvSpPr>
        <p:spPr>
          <a:xfrm>
            <a:off x="490537" y="4816928"/>
            <a:ext cx="11210926" cy="204107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除你以外，在天上我有谁呢？除你以外，在地上我也没有所爱慕的。（诗篇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73:25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10382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60023" y="2767281"/>
            <a:ext cx="10071955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求神触动我们的心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18482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D580BF-3DDA-F33A-5A7C-04898F67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1660061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13800" kern="1200" dirty="0">
                <a:solidFill>
                  <a:schemeClr val="tx1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真道的操练</a:t>
            </a:r>
            <a:endParaRPr lang="en-US" sz="3600" dirty="0">
              <a:solidFill>
                <a:schemeClr val="tx1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47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0"/>
            <a:ext cx="12191999" cy="685800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得了教育。只是要弃绝那世俗的言语和老妇荒渺的话，在敬虔上操练自己。操练身体，益处还少；惟独敬虔，凡事都有益处，因有今生和来生的应许。这话是可信的，是十分可佩服的。我们劳苦努力，正是为此，因我们的指望在乎永生的神。他是万人的救主，更是信徒的救主。这些事，你要吩咐人，也要教导人。不可叫人小看你年轻，总要在言语、行为、爱心、信心、清洁上，都作信徒的榜样。你要以宣读、劝勉、教导为念，直等到我来。你不要轻忽所得的恩赐，就是从前藉着预言、在众长老按手的时候赐给你的。这些事你要殷勤去作，并要在此专心，使众人看出你的长进来。你要谨慎自己和自己的教训，要在这些事上恒心。因为这样行，又能救自己，又能救听你的人。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4:6-16)</a:t>
            </a:r>
            <a:endParaRPr lang="en-US" sz="80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7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0"/>
            <a:ext cx="12191999" cy="685800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真道的话语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和你向来所服从的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善道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上得了教育。只是要弃绝那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世俗的言语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00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老妇荒渺的话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在敬虔上操练自己。操练身体，益处还少；惟独敬虔，凡事都有益处，因有今生和来生的应许。这话是可信的，是十分可佩服的。我们劳苦努力，正是为此，因我们的指望在乎永生的神。他是万人的救主，更是信徒的救主。这些事，你要吩咐人，也要教导人。不可叫人小看你年轻，总要在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言语、行为、爱心、信心、清洁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，都作信徒的榜样。你要以宣读、劝勉、教导为念，直等到我来。你不要轻忽所得的恩赐，就是从前藉着预言、在众长老按手的时候赐给你的。这些事你要殷勤去作，并要在此专心，使众人看出你的长进来。你要谨慎自己和自己的教训，要在这些事上恒心。因为这样行，又能救自己，又能救听你的人。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4:6-16)</a:t>
            </a:r>
            <a:endParaRPr lang="en-US" sz="80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175F19-446D-A035-CC0F-343D44A176F0}"/>
              </a:ext>
            </a:extLst>
          </p:cNvPr>
          <p:cNvSpPr txBox="1"/>
          <p:nvPr/>
        </p:nvSpPr>
        <p:spPr>
          <a:xfrm>
            <a:off x="4677509" y="2921169"/>
            <a:ext cx="2836983" cy="1015663"/>
          </a:xfrm>
          <a:prstGeom prst="rect">
            <a:avLst/>
          </a:prstGeom>
          <a:solidFill>
            <a:srgbClr val="F3F5FB">
              <a:alpha val="87843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内</a:t>
            </a:r>
            <a:r>
              <a:rPr lang="en-US" altLang="zh-CN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  </a:t>
            </a:r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容</a:t>
            </a:r>
            <a:endParaRPr lang="en-US" sz="6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156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0"/>
            <a:ext cx="12191999" cy="685800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得了教育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。只是要弃绝那世俗的言语和老妇荒渺的话，在敬虔上操练自己。操练身体，益处还少；惟独敬虔，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凡事都有益处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，因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有今生和来生的应许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这话是可信的，是十分可佩服的。我们劳苦努力，正是为此，因我们的指望在乎永生的神。他是万人的救主，更是信徒的救主。这些事，你要吩咐人，也要教导人。不可叫人小看你年轻，总要在言语、行为、爱心、信心、清洁上，都作信徒的榜样。你要以宣读、劝勉、教导为念，直等到我来。你不要轻忽所得的恩赐，就是从前藉着预言、在众长老按手的时候赐给你的。这些事你要殷勤去作，并要在此专心，使众人看出你的长进来。你要谨慎自己和自己的教训，要在这些事上恒心。因为这样行，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又能救自己，又能救听你的人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4:6-16)</a:t>
            </a:r>
            <a:endParaRPr lang="en-US" sz="80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BC0E3-6836-FDBE-CA81-747049DC4A81}"/>
              </a:ext>
            </a:extLst>
          </p:cNvPr>
          <p:cNvSpPr txBox="1"/>
          <p:nvPr/>
        </p:nvSpPr>
        <p:spPr>
          <a:xfrm>
            <a:off x="4677509" y="2921169"/>
            <a:ext cx="2836983" cy="1015663"/>
          </a:xfrm>
          <a:prstGeom prst="rect">
            <a:avLst/>
          </a:prstGeom>
          <a:solidFill>
            <a:srgbClr val="F3F5FB">
              <a:alpha val="87843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益 处</a:t>
            </a:r>
            <a:endParaRPr lang="en-US" sz="6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3511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0"/>
            <a:ext cx="12191999" cy="6858000"/>
          </a:xfrm>
        </p:spPr>
        <p:txBody>
          <a:bodyPr anchor="ctr"/>
          <a:lstStyle/>
          <a:p>
            <a:pPr marL="57150" indent="0">
              <a:lnSpc>
                <a:spcPct val="100000"/>
              </a:lnSpc>
            </a:pP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你若将这些事提醒弟兄们，便是基督耶稣的好执事，在真道的话语和你向来所服从的善道上得了教育。只是要弃绝那世俗的言语和老妇荒渺的话，在敬虔上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操练自己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操练身体，益处还少；惟独敬虔，凡事都有益处，因有今生和来生的应许。这话是可信的，是十分可佩服的。我们劳苦努力，正是为此，因我们的指望在乎永生的神。他是万人的救主，更是信徒的救主。这些事，你要吩咐人，也要教导人。不可叫人小看你年轻，总要在言语、行为、爱心、信心、清洁上，都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作信徒的榜样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。你要以宣读、劝勉、教导为念，直等到我来。你不要轻忽所得的恩赐，就是从前藉着预言、在众长老按手的时候赐给你的。这些事你要</a:t>
            </a:r>
            <a:r>
              <a:rPr lang="zh-CN" altLang="en-US" sz="3200" kern="1200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殷勤去作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，并要在此专心，使众人看出你的长进来。你要谨慎自己和自己的教训，要在这些事上恒心。因为这样行，又能救自己，又能救听你的人。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(</a:t>
            </a:r>
            <a:r>
              <a:rPr lang="zh-CN" altLang="en-US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提摩太前书 </a:t>
            </a:r>
            <a:r>
              <a:rPr lang="en-US" altLang="zh-CN" sz="32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4:6-16)</a:t>
            </a:r>
            <a:endParaRPr lang="en-US" sz="800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BC0E3-6836-FDBE-CA81-747049DC4A81}"/>
              </a:ext>
            </a:extLst>
          </p:cNvPr>
          <p:cNvSpPr txBox="1"/>
          <p:nvPr/>
        </p:nvSpPr>
        <p:spPr>
          <a:xfrm>
            <a:off x="4677509" y="2358465"/>
            <a:ext cx="2836983" cy="1015663"/>
          </a:xfrm>
          <a:prstGeom prst="rect">
            <a:avLst/>
          </a:prstGeom>
          <a:solidFill>
            <a:srgbClr val="F3F5FB">
              <a:alpha val="87843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努 力</a:t>
            </a:r>
            <a:endParaRPr lang="en-US" sz="6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0280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1628"/>
            <a:ext cx="12192000" cy="2942494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敬虔操练的内容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（一）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3153505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8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真道的操练</a:t>
            </a:r>
            <a:endParaRPr lang="en-US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真道的话语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和你向来所服从的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善道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上得了教育。只是要弃绝那世俗的言语和老妇荒渺的话，在敬虔上操练自己。（提摩太前书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4:6-7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952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B1B72B25-246F-8C39-2864-D8A2BFDED63C}"/>
              </a:ext>
            </a:extLst>
          </p:cNvPr>
          <p:cNvSpPr txBox="1">
            <a:spLocks/>
          </p:cNvSpPr>
          <p:nvPr/>
        </p:nvSpPr>
        <p:spPr>
          <a:xfrm>
            <a:off x="490537" y="304800"/>
            <a:ext cx="11210926" cy="282526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你若将这些事提醒弟兄们，便是基督耶稣的好执事，在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真道的话语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和你向来所服从的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善道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上得了教育。只是要弃绝那世俗的言语和老妇荒渺的话，在敬虔上操练自己。（提摩太前书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4:6-7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8F340B14-E7FF-A4CD-7C3D-55AA05065F55}"/>
              </a:ext>
            </a:extLst>
          </p:cNvPr>
          <p:cNvSpPr txBox="1">
            <a:spLocks/>
          </p:cNvSpPr>
          <p:nvPr/>
        </p:nvSpPr>
        <p:spPr>
          <a:xfrm>
            <a:off x="490537" y="3247291"/>
            <a:ext cx="11210926" cy="3423139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圣灵明说：在后来的时候，必有人离弃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，听从那引诱人的邪灵和鬼魔的道理。这是因为说谎之人的假冒，这等人的良心如同被热铁烙惯了一般。他们禁止嫁娶，又禁戒食物，就是神所造、叫那信而明白</a:t>
            </a:r>
            <a:r>
              <a:rPr lang="zh-CN" altLang="en-US" sz="36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真道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的人感谢着领受的。（提摩太前书 </a:t>
            </a:r>
            <a:r>
              <a:rPr lang="en-US" altLang="zh-CN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4:1-3</a:t>
            </a:r>
            <a:r>
              <a:rPr lang="zh-CN" altLang="en-US" sz="36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36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940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6481</TotalTime>
  <Words>2066</Words>
  <Application>Microsoft Macintosh PowerPoint</Application>
  <PresentationFormat>Widescreen</PresentationFormat>
  <Paragraphs>49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Baoli SC</vt:lpstr>
      <vt:lpstr>BiauKaiHK Regular</vt:lpstr>
      <vt:lpstr>Arial</vt:lpstr>
      <vt:lpstr>Calibri</vt:lpstr>
      <vt:lpstr>simple-light-2</vt:lpstr>
      <vt:lpstr>灵修与敬虔操练的内容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敬虔操练的内容 （一）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CHCCC</dc:creator>
  <cp:lastModifiedBy>CHCCC</cp:lastModifiedBy>
  <cp:revision>519</cp:revision>
  <dcterms:created xsi:type="dcterms:W3CDTF">2020-04-30T15:20:58Z</dcterms:created>
  <dcterms:modified xsi:type="dcterms:W3CDTF">2024-07-02T15:16:10Z</dcterms:modified>
</cp:coreProperties>
</file>