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11" r:id="rId2"/>
    <p:sldId id="2891" r:id="rId3"/>
    <p:sldId id="2926" r:id="rId4"/>
    <p:sldId id="2927" r:id="rId5"/>
    <p:sldId id="2928" r:id="rId6"/>
    <p:sldId id="2929" r:id="rId7"/>
    <p:sldId id="2915" r:id="rId8"/>
    <p:sldId id="2930" r:id="rId9"/>
    <p:sldId id="2917" r:id="rId10"/>
    <p:sldId id="2931" r:id="rId11"/>
    <p:sldId id="2932" r:id="rId12"/>
    <p:sldId id="2918" r:id="rId13"/>
    <p:sldId id="2933" r:id="rId14"/>
    <p:sldId id="2934" r:id="rId15"/>
    <p:sldId id="2921" r:id="rId16"/>
    <p:sldId id="2936" r:id="rId17"/>
    <p:sldId id="2935" r:id="rId18"/>
    <p:sldId id="2937" r:id="rId19"/>
    <p:sldId id="2938" r:id="rId20"/>
    <p:sldId id="2939" r:id="rId21"/>
    <p:sldId id="292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B"/>
    <a:srgbClr val="0000FF"/>
    <a:srgbClr val="7B7E7E"/>
    <a:srgbClr val="080804"/>
    <a:srgbClr val="B3E2D7"/>
    <a:srgbClr val="D96631"/>
    <a:srgbClr val="0B915D"/>
    <a:srgbClr val="CB5F2E"/>
    <a:srgbClr val="EF8642"/>
    <a:srgbClr val="F87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23" autoAdjust="0"/>
    <p:restoredTop sz="94660"/>
  </p:normalViewPr>
  <p:slideViewPr>
    <p:cSldViewPr snapToGrid="0" showGuides="1">
      <p:cViewPr varScale="1">
        <p:scale>
          <a:sx n="149" d="100"/>
          <a:sy n="149" d="100"/>
        </p:scale>
        <p:origin x="192" y="328"/>
      </p:cViewPr>
      <p:guideLst>
        <p:guide orient="horz" pos="600"/>
        <p:guide pos="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467C0-BE28-4BA4-80D3-533D25BFFAA3}" type="datetimeFigureOut">
              <a:rPr lang="en-US" smtClean="0"/>
              <a:t>7/2/24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64B14-A6A4-4CC0-9348-65562B9F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7168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8646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5303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17007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65240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02833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00635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18579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97370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68582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2164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93093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1279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1165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4394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64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8097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1748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6952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510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3047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688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919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6217-AAEC-0C46-1458-EF42DA39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1628"/>
            <a:ext cx="12192000" cy="2942494"/>
          </a:xfrm>
        </p:spPr>
        <p:txBody>
          <a:bodyPr anchor="ctr"/>
          <a:lstStyle/>
          <a:p>
            <a:pPr algn="ctr"/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敬虔操练的内容</a:t>
            </a:r>
            <a:br>
              <a:rPr lang="en-US" altLang="zh-CN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</a:br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（二）</a:t>
            </a:r>
            <a:br>
              <a:rPr lang="en-US" altLang="zh-CN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</a:br>
            <a:endParaRPr lang="en-US" sz="2800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3153505"/>
            <a:ext cx="12191999" cy="3537879"/>
          </a:xfrm>
        </p:spPr>
        <p:txBody>
          <a:bodyPr anchor="ctr"/>
          <a:lstStyle/>
          <a:p>
            <a:pPr marL="57150" indent="0" algn="ctr">
              <a:lnSpc>
                <a:spcPct val="100000"/>
              </a:lnSpc>
            </a:pPr>
            <a:r>
              <a:rPr lang="zh-CN" altLang="en-US" sz="88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与基督联合的操练</a:t>
            </a:r>
            <a:endParaRPr lang="en-US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24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467708" y="482771"/>
            <a:ext cx="725658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知识的成长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180491"/>
            <a:ext cx="11210926" cy="463061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他们禁止嫁娶，又禁戒食物，就是神所造、叫那信而明白真道的人感谢着领受的。凡神所造的物都是好的，若感谢着领受，就没有一样可弃的，（提摩太前书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4:3-4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86912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467708" y="482771"/>
            <a:ext cx="725658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知识的成长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180491"/>
            <a:ext cx="11210926" cy="463061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5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你们当以基督耶稣的心为心。</a:t>
            </a:r>
            <a:endParaRPr lang="en-US" altLang="zh-CN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5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（腓立比书 </a:t>
            </a:r>
            <a:r>
              <a:rPr lang="en-US" altLang="zh-CN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2:5</a:t>
            </a: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72228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628442" y="939968"/>
            <a:ext cx="6935116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顺服的成长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0525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628442" y="939968"/>
            <a:ext cx="6935116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顺服的成长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7FBCA393-30FD-7400-F09F-F329FCF1FB9D}"/>
              </a:ext>
            </a:extLst>
          </p:cNvPr>
          <p:cNvSpPr txBox="1">
            <a:spLocks/>
          </p:cNvSpPr>
          <p:nvPr/>
        </p:nvSpPr>
        <p:spPr>
          <a:xfrm>
            <a:off x="490537" y="2180491"/>
            <a:ext cx="11210926" cy="463061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不可叫人小看你年轻，总要在</a:t>
            </a:r>
            <a:endParaRPr lang="en-US" altLang="zh-CN" sz="5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言语、行为、爱心、信心、清洁上，</a:t>
            </a:r>
            <a:endParaRPr lang="en-US" altLang="zh-CN" sz="5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都作信徒的榜样。</a:t>
            </a:r>
            <a:endParaRPr lang="en-US" altLang="zh-CN" sz="5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（提摩太前书 </a:t>
            </a:r>
            <a:r>
              <a:rPr lang="en-US" altLang="zh-CN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4:12</a:t>
            </a: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 </a:t>
            </a:r>
          </a:p>
        </p:txBody>
      </p:sp>
    </p:spTree>
    <p:extLst>
      <p:ext uri="{BB962C8B-B14F-4D97-AF65-F5344CB8AC3E}">
        <p14:creationId xmlns:p14="http://schemas.microsoft.com/office/powerpoint/2010/main" val="1664147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628442" y="939968"/>
            <a:ext cx="6935116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顺服的成长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7FBCA393-30FD-7400-F09F-F329FCF1FB9D}"/>
              </a:ext>
            </a:extLst>
          </p:cNvPr>
          <p:cNvSpPr txBox="1">
            <a:spLocks/>
          </p:cNvSpPr>
          <p:nvPr/>
        </p:nvSpPr>
        <p:spPr>
          <a:xfrm>
            <a:off x="490537" y="2180491"/>
            <a:ext cx="11210926" cy="463061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9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活出基督的生命</a:t>
            </a:r>
          </a:p>
        </p:txBody>
      </p:sp>
    </p:spTree>
    <p:extLst>
      <p:ext uri="{BB962C8B-B14F-4D97-AF65-F5344CB8AC3E}">
        <p14:creationId xmlns:p14="http://schemas.microsoft.com/office/powerpoint/2010/main" val="1434542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511211" y="342095"/>
            <a:ext cx="7169578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本能的成长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5552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511211" y="342095"/>
            <a:ext cx="7169578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本能的成长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9" name="Google Shape;65;p15">
            <a:extLst>
              <a:ext uri="{FF2B5EF4-FFF2-40B4-BE49-F238E27FC236}">
                <a16:creationId xmlns:a16="http://schemas.microsoft.com/office/drawing/2014/main" id="{90D5CD19-F444-AB04-7493-E2FAE6E83C57}"/>
              </a:ext>
            </a:extLst>
          </p:cNvPr>
          <p:cNvSpPr txBox="1">
            <a:spLocks/>
          </p:cNvSpPr>
          <p:nvPr/>
        </p:nvSpPr>
        <p:spPr>
          <a:xfrm>
            <a:off x="490537" y="2180491"/>
            <a:ext cx="11210926" cy="463061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5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你们当以基督耶稣的</a:t>
            </a:r>
            <a:r>
              <a:rPr lang="zh-CN" altLang="en-US" sz="60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心</a:t>
            </a: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为</a:t>
            </a:r>
            <a:r>
              <a:rPr lang="zh-CN" altLang="en-US" sz="60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心</a:t>
            </a: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</a:t>
            </a:r>
            <a:endParaRPr lang="en-US" altLang="zh-CN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5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（腓立比书 </a:t>
            </a:r>
            <a:r>
              <a:rPr lang="en-US" altLang="zh-CN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2:5</a:t>
            </a: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882857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511211" y="342095"/>
            <a:ext cx="7169578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本能的成长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3"/>
            <a:ext cx="11210926" cy="158261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自由自在的顺服</a:t>
            </a:r>
          </a:p>
        </p:txBody>
      </p:sp>
    </p:spTree>
    <p:extLst>
      <p:ext uri="{BB962C8B-B14F-4D97-AF65-F5344CB8AC3E}">
        <p14:creationId xmlns:p14="http://schemas.microsoft.com/office/powerpoint/2010/main" val="2223960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511211" y="342095"/>
            <a:ext cx="7169578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本能的成长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3"/>
            <a:ext cx="11210926" cy="158261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自由自在的顺服</a:t>
            </a: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CCA50E7B-375A-575B-9885-3662D5295301}"/>
              </a:ext>
            </a:extLst>
          </p:cNvPr>
          <p:cNvSpPr txBox="1">
            <a:spLocks/>
          </p:cNvSpPr>
          <p:nvPr/>
        </p:nvSpPr>
        <p:spPr>
          <a:xfrm>
            <a:off x="490537" y="3428999"/>
            <a:ext cx="11210926" cy="338210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不可叫人小看你年轻，总要在言语、行为、爱心、信心、清洁上，都作信徒的榜样。（提摩太前书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4:12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559666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511211" y="342095"/>
            <a:ext cx="7169578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本能的成长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3"/>
            <a:ext cx="11210926" cy="158261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没有“感觉”的顺服</a:t>
            </a:r>
          </a:p>
        </p:txBody>
      </p:sp>
    </p:spTree>
    <p:extLst>
      <p:ext uri="{BB962C8B-B14F-4D97-AF65-F5344CB8AC3E}">
        <p14:creationId xmlns:p14="http://schemas.microsoft.com/office/powerpoint/2010/main" val="289997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你若将这些事提醒弟兄们，便是基督耶稣的好执事，在真道的话语和你向来所服从的善道上</a:t>
            </a:r>
            <a:r>
              <a:rPr lang="zh-CN" altLang="en-US" sz="4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得了教育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。（提摩太前书 </a:t>
            </a: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9521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511211" y="342095"/>
            <a:ext cx="7169578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本能的成长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3"/>
            <a:ext cx="11210926" cy="158261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没有“感觉”的顺服</a:t>
            </a: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CCA50E7B-375A-575B-9885-3662D5295301}"/>
              </a:ext>
            </a:extLst>
          </p:cNvPr>
          <p:cNvSpPr txBox="1">
            <a:spLocks/>
          </p:cNvSpPr>
          <p:nvPr/>
        </p:nvSpPr>
        <p:spPr>
          <a:xfrm>
            <a:off x="490537" y="3428999"/>
            <a:ext cx="11210926" cy="338210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这样，你们作完了一切所吩咐的，只当说：‘我们是无用的仆人，所作的本是我们应分作的。’”（路加福音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17:10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594203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D580BF-3DDA-F33A-5A7C-04898F67F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1660061"/>
            <a:ext cx="12191999" cy="3537879"/>
          </a:xfrm>
        </p:spPr>
        <p:txBody>
          <a:bodyPr anchor="ctr"/>
          <a:lstStyle/>
          <a:p>
            <a:pPr marL="57150" indent="0" algn="ctr">
              <a:lnSpc>
                <a:spcPct val="100000"/>
              </a:lnSpc>
            </a:pPr>
            <a:r>
              <a:rPr lang="zh-CN" altLang="en-US" sz="9600" kern="1200" dirty="0">
                <a:solidFill>
                  <a:schemeClr val="tx1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与基督联合的操练</a:t>
            </a:r>
            <a:endParaRPr lang="en-US" sz="2800" dirty="0">
              <a:solidFill>
                <a:schemeClr val="tx1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047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你若将这些事提醒弟兄们，便是基督耶稣的好执事，在真道的话语和你向来所服从的善道上</a:t>
            </a:r>
            <a:r>
              <a:rPr lang="zh-CN" altLang="en-US" sz="4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得了教育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。（提摩太前书 </a:t>
            </a: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B01741-186E-4BBD-3827-B9EF8120F2B5}"/>
              </a:ext>
            </a:extLst>
          </p:cNvPr>
          <p:cNvSpPr txBox="1"/>
          <p:nvPr/>
        </p:nvSpPr>
        <p:spPr>
          <a:xfrm>
            <a:off x="3634154" y="2852953"/>
            <a:ext cx="1705708" cy="769441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长大</a:t>
            </a:r>
            <a:endParaRPr lang="en-US" sz="44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8045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你若将这些事提醒弟兄们，便是基督耶稣的好执事，在真道的话语和你向来所服从的善道上</a:t>
            </a:r>
            <a:r>
              <a:rPr lang="zh-CN" altLang="en-US" sz="4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得了教育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。（提摩太前书 </a:t>
            </a: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4" name="Google Shape;65;p15">
            <a:extLst>
              <a:ext uri="{FF2B5EF4-FFF2-40B4-BE49-F238E27FC236}">
                <a16:creationId xmlns:a16="http://schemas.microsoft.com/office/drawing/2014/main" id="{B00D7EAD-4379-A8A3-FC29-282799E39622}"/>
              </a:ext>
            </a:extLst>
          </p:cNvPr>
          <p:cNvSpPr txBox="1">
            <a:spLocks/>
          </p:cNvSpPr>
          <p:nvPr/>
        </p:nvSpPr>
        <p:spPr>
          <a:xfrm>
            <a:off x="490537" y="3727939"/>
            <a:ext cx="11210926" cy="294249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稣来到拿撒勒，就是他</a:t>
            </a:r>
            <a:r>
              <a:rPr lang="zh-CN" altLang="en-US" sz="4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长大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的地方。在安息日，照他平常的规矩进了会堂，站起来要念圣经。（路加福音 </a:t>
            </a: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4:16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B01741-186E-4BBD-3827-B9EF8120F2B5}"/>
              </a:ext>
            </a:extLst>
          </p:cNvPr>
          <p:cNvSpPr txBox="1"/>
          <p:nvPr/>
        </p:nvSpPr>
        <p:spPr>
          <a:xfrm>
            <a:off x="3634154" y="2852953"/>
            <a:ext cx="1705708" cy="769441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长大</a:t>
            </a:r>
            <a:endParaRPr lang="en-US" sz="44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373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3786554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这些事你要殷勤去作，并要在此专心，</a:t>
            </a:r>
            <a:endParaRPr lang="en-US" altLang="zh-CN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使众人看出你的</a:t>
            </a:r>
            <a:r>
              <a:rPr lang="zh-CN" altLang="en-US" sz="4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长进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来。</a:t>
            </a:r>
            <a:endParaRPr lang="en-US" altLang="zh-CN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（提摩太前书 </a:t>
            </a: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4:15)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570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3786554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这些事你要殷勤去作，并要在此专心，</a:t>
            </a:r>
            <a:endParaRPr lang="en-US" altLang="zh-CN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使众人看出你的</a:t>
            </a:r>
            <a:r>
              <a:rPr lang="zh-CN" altLang="en-US" sz="4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长进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来。</a:t>
            </a:r>
            <a:endParaRPr lang="en-US" altLang="zh-CN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（提摩太前书 </a:t>
            </a: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4:15)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14A7D7-E31F-AB64-A49C-F5FCB36C568B}"/>
              </a:ext>
            </a:extLst>
          </p:cNvPr>
          <p:cNvSpPr txBox="1"/>
          <p:nvPr/>
        </p:nvSpPr>
        <p:spPr>
          <a:xfrm>
            <a:off x="2467708" y="4550674"/>
            <a:ext cx="725658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会成长的操练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9782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与基督联合的成长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520463"/>
            <a:ext cx="11210926" cy="393895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我是葡萄树，你们是枝子；</a:t>
            </a:r>
            <a:r>
              <a:rPr lang="zh-CN" altLang="en-US" sz="5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常在我里面的</a:t>
            </a: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</a:t>
            </a:r>
            <a:r>
              <a:rPr lang="zh-CN" altLang="en-US" sz="5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我也常在他里面</a:t>
            </a: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，这人就多结果子；因为离了我，你们就不能作什么。（约翰福音 </a:t>
            </a:r>
            <a:r>
              <a:rPr lang="en-US" altLang="zh-CN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15:5</a:t>
            </a: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5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075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与基督联合的成长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520463"/>
            <a:ext cx="11210926" cy="393895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因为神本性一切的丰盛，都有形有体的居住在基督里面，你们</a:t>
            </a:r>
            <a:r>
              <a:rPr lang="zh-CN" altLang="en-US" sz="5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在他里面</a:t>
            </a: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也得了丰盛。他是各样执政掌权者的元首。（歌罗西书 </a:t>
            </a:r>
            <a:r>
              <a:rPr lang="en-US" altLang="zh-CN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2:9-10</a:t>
            </a:r>
            <a:r>
              <a:rPr lang="zh-CN" altLang="en-US" sz="5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5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162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467708" y="482771"/>
            <a:ext cx="725658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知识的成长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994565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6514</TotalTime>
  <Words>625</Words>
  <Application>Microsoft Macintosh PowerPoint</Application>
  <PresentationFormat>Widescreen</PresentationFormat>
  <Paragraphs>48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Baoli SC</vt:lpstr>
      <vt:lpstr>BiauKaiHK Regular</vt:lpstr>
      <vt:lpstr>Arial</vt:lpstr>
      <vt:lpstr>Calibri</vt:lpstr>
      <vt:lpstr>simple-light-2</vt:lpstr>
      <vt:lpstr>敬虔操练的内容 （二）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CHCCC</dc:creator>
  <cp:lastModifiedBy>CHCCC</cp:lastModifiedBy>
  <cp:revision>521</cp:revision>
  <dcterms:created xsi:type="dcterms:W3CDTF">2020-04-30T15:20:58Z</dcterms:created>
  <dcterms:modified xsi:type="dcterms:W3CDTF">2024-07-02T15:15:46Z</dcterms:modified>
</cp:coreProperties>
</file>