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911" r:id="rId2"/>
    <p:sldId id="2891" r:id="rId3"/>
    <p:sldId id="2940" r:id="rId4"/>
    <p:sldId id="2941" r:id="rId5"/>
    <p:sldId id="2942" r:id="rId6"/>
    <p:sldId id="2960" r:id="rId7"/>
    <p:sldId id="2943" r:id="rId8"/>
    <p:sldId id="2944" r:id="rId9"/>
    <p:sldId id="2945" r:id="rId10"/>
    <p:sldId id="2946" r:id="rId11"/>
    <p:sldId id="2947" r:id="rId12"/>
    <p:sldId id="2948" r:id="rId13"/>
    <p:sldId id="2961" r:id="rId14"/>
    <p:sldId id="2962" r:id="rId15"/>
    <p:sldId id="2950" r:id="rId16"/>
    <p:sldId id="2951" r:id="rId17"/>
    <p:sldId id="2952" r:id="rId18"/>
    <p:sldId id="2954" r:id="rId19"/>
    <p:sldId id="2959" r:id="rId20"/>
    <p:sldId id="2955" r:id="rId21"/>
    <p:sldId id="2956" r:id="rId22"/>
    <p:sldId id="2957" r:id="rId23"/>
    <p:sldId id="2958" r:id="rId24"/>
    <p:sldId id="292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3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3F5FB"/>
    <a:srgbClr val="7B7E7E"/>
    <a:srgbClr val="080804"/>
    <a:srgbClr val="B3E2D7"/>
    <a:srgbClr val="D96631"/>
    <a:srgbClr val="0B915D"/>
    <a:srgbClr val="CB5F2E"/>
    <a:srgbClr val="EF8642"/>
    <a:srgbClr val="F87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16" y="544"/>
      </p:cViewPr>
      <p:guideLst>
        <p:guide orient="horz" pos="600"/>
        <p:guide pos="32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67C0-BE28-4BA4-80D3-533D25BFFAA3}" type="datetimeFigureOut">
              <a:rPr lang="en-US" smtClean="0"/>
              <a:t>7/6/24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4B14-A6A4-4CC0-9348-65562B9F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7168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287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8164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937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0822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2699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6826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0886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7288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7881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964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0248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0096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08880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9500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279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7792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2068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935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14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66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4101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228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688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919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16089"/>
            <a:ext cx="12192000" cy="1425822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敬虔操练的益处</a:t>
            </a: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82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在这永恒的应许中我们得到了什么？ 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958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在这永恒的应许中我们得到了什么？ 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1502229"/>
            <a:ext cx="11210926" cy="16981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因为神应许亚伯拉罕和他后裔，必得承受世界，不是因律法，乃是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因信而得的义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。（罗马书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4:13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684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在这永恒的应许中我们得到了什么？ 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1502229"/>
            <a:ext cx="11210926" cy="16981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因为神应许亚伯拉罕和他后裔，必得承受世界，不是因律法，乃是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因信而得的义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。（罗马书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4:13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Google Shape;65;p15">
            <a:extLst>
              <a:ext uri="{FF2B5EF4-FFF2-40B4-BE49-F238E27FC236}">
                <a16:creationId xmlns:a16="http://schemas.microsoft.com/office/drawing/2014/main" id="{33AFF7B0-69B0-8A83-7D82-B676D5ED47C6}"/>
              </a:ext>
            </a:extLst>
          </p:cNvPr>
          <p:cNvSpPr txBox="1">
            <a:spLocks/>
          </p:cNvSpPr>
          <p:nvPr/>
        </p:nvSpPr>
        <p:spPr>
          <a:xfrm>
            <a:off x="490537" y="3311978"/>
            <a:ext cx="11210926" cy="330925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我要作你们的父；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你们要作我的儿女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。这是全能的主说的。亲爱的弟兄啊，我们既有这等应许，就当洁净自己，除去身体、灵魂一切的污秽，敬畏神，得以成圣。（哥林多后书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6:18-7:1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369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7363CE-AD06-85F6-48CB-770B0ECC7A89}"/>
              </a:ext>
            </a:extLst>
          </p:cNvPr>
          <p:cNvSpPr txBox="1"/>
          <p:nvPr/>
        </p:nvSpPr>
        <p:spPr>
          <a:xfrm>
            <a:off x="1130597" y="412140"/>
            <a:ext cx="9930807" cy="2554545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敬虔操练的益处是</a:t>
            </a:r>
            <a:endParaRPr lang="en-US" altLang="zh-CN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与神和好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1734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3331029"/>
            <a:ext cx="11210926" cy="312838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我们如今仿佛对着镜子观看，模糊不清，到那时，就要面对面了。我如今所知道的有限，到那时就全知道，如同主知道我一样。（哥林多前书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13:12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7363CE-AD06-85F6-48CB-770B0ECC7A89}"/>
              </a:ext>
            </a:extLst>
          </p:cNvPr>
          <p:cNvSpPr txBox="1"/>
          <p:nvPr/>
        </p:nvSpPr>
        <p:spPr>
          <a:xfrm>
            <a:off x="1130597" y="412140"/>
            <a:ext cx="9930807" cy="2554545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敬虔操练的益处是</a:t>
            </a:r>
            <a:endParaRPr lang="en-US" altLang="zh-CN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与神和好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832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486119"/>
            <a:ext cx="9525001" cy="2308324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今生显示来生的</a:t>
            </a:r>
            <a:endParaRPr lang="en-US" altLang="zh-CN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荣耀和美善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4758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486119"/>
            <a:ext cx="9525001" cy="2308324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今生显示来生的</a:t>
            </a:r>
            <a:endParaRPr lang="en-US" altLang="zh-CN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荣耀和美善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3331029"/>
            <a:ext cx="11210926" cy="312838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所以我们藉着洗礼归入死，和他一同埋葬，原是叫我们一举一动有新生的样式，像基督藉着父的荣耀从死里复活一样。（罗马书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6:4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8938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2274838"/>
            <a:ext cx="9525001" cy="2308324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来生的荣耀和美善</a:t>
            </a:r>
            <a:endParaRPr lang="en-US" altLang="zh-CN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进入今生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56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6008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在凡事中寻见神</a:t>
            </a: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443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操练身体，益处还少；惟独敬虔，凡事都有</a:t>
            </a:r>
            <a:r>
              <a:rPr lang="zh-CN" altLang="en-US" sz="4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益处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，因有今生和来生的应许。（提摩太前书 </a:t>
            </a:r>
            <a:r>
              <a:rPr lang="en-US" altLang="zh-CN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4:8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9521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在凡事中寻见神</a:t>
            </a: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AA5A0E7-F5E0-BD57-88CC-E5792B368398}"/>
              </a:ext>
            </a:extLst>
          </p:cNvPr>
          <p:cNvSpPr txBox="1">
            <a:spLocks/>
          </p:cNvSpPr>
          <p:nvPr/>
        </p:nvSpPr>
        <p:spPr>
          <a:xfrm>
            <a:off x="490537" y="2748641"/>
            <a:ext cx="11210926" cy="132261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思想过去</a:t>
            </a:r>
            <a:r>
              <a:rPr lang="en-US" altLang="zh-CN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24</a:t>
            </a: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小时（如同放映视频）</a:t>
            </a:r>
            <a:endParaRPr lang="en-US" altLang="zh-TW" sz="40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670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在凡事中寻见神</a:t>
            </a: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AA5A0E7-F5E0-BD57-88CC-E5792B368398}"/>
              </a:ext>
            </a:extLst>
          </p:cNvPr>
          <p:cNvSpPr txBox="1">
            <a:spLocks/>
          </p:cNvSpPr>
          <p:nvPr/>
        </p:nvSpPr>
        <p:spPr>
          <a:xfrm>
            <a:off x="490537" y="2748641"/>
            <a:ext cx="11210926" cy="132261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思想过去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24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小时（如同放映视频）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296BF1C5-0EA7-31E0-2BD5-FC5B276D96D3}"/>
              </a:ext>
            </a:extLst>
          </p:cNvPr>
          <p:cNvSpPr txBox="1">
            <a:spLocks/>
          </p:cNvSpPr>
          <p:nvPr/>
        </p:nvSpPr>
        <p:spPr>
          <a:xfrm>
            <a:off x="490537" y="3720191"/>
            <a:ext cx="11210926" cy="118382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寻找神（神的同在、帮助、引导、管教等等）</a:t>
            </a:r>
            <a:endParaRPr lang="en-US" altLang="zh-TW" sz="40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301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在凡事中寻见神</a:t>
            </a: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AA5A0E7-F5E0-BD57-88CC-E5792B368398}"/>
              </a:ext>
            </a:extLst>
          </p:cNvPr>
          <p:cNvSpPr txBox="1">
            <a:spLocks/>
          </p:cNvSpPr>
          <p:nvPr/>
        </p:nvSpPr>
        <p:spPr>
          <a:xfrm>
            <a:off x="490537" y="2748641"/>
            <a:ext cx="11210926" cy="132261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思想过去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24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小时（如同放映视频）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296BF1C5-0EA7-31E0-2BD5-FC5B276D96D3}"/>
              </a:ext>
            </a:extLst>
          </p:cNvPr>
          <p:cNvSpPr txBox="1">
            <a:spLocks/>
          </p:cNvSpPr>
          <p:nvPr/>
        </p:nvSpPr>
        <p:spPr>
          <a:xfrm>
            <a:off x="490537" y="3720191"/>
            <a:ext cx="11210926" cy="118382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寻找神（神的同在、帮助、引导、管教等等）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B6988068-90CE-7596-3714-9EDF49FCB6B5}"/>
              </a:ext>
            </a:extLst>
          </p:cNvPr>
          <p:cNvSpPr txBox="1">
            <a:spLocks/>
          </p:cNvSpPr>
          <p:nvPr/>
        </p:nvSpPr>
        <p:spPr>
          <a:xfrm>
            <a:off x="490537" y="4572000"/>
            <a:ext cx="11210926" cy="108040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为一件事向神感恩</a:t>
            </a:r>
            <a:endParaRPr lang="en-US" altLang="zh-TW" sz="40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5949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21872" y="461625"/>
            <a:ext cx="10548257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天天在今生中经历来生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1743685"/>
            <a:ext cx="11210926" cy="110799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在凡事中寻见神</a:t>
            </a:r>
            <a:endParaRPr lang="en-US" altLang="zh-TW" sz="4000" b="1" u="sng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AA5A0E7-F5E0-BD57-88CC-E5792B368398}"/>
              </a:ext>
            </a:extLst>
          </p:cNvPr>
          <p:cNvSpPr txBox="1">
            <a:spLocks/>
          </p:cNvSpPr>
          <p:nvPr/>
        </p:nvSpPr>
        <p:spPr>
          <a:xfrm>
            <a:off x="490537" y="2748641"/>
            <a:ext cx="11210926" cy="132261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思想过去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24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小时（如同放映视频）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296BF1C5-0EA7-31E0-2BD5-FC5B276D96D3}"/>
              </a:ext>
            </a:extLst>
          </p:cNvPr>
          <p:cNvSpPr txBox="1">
            <a:spLocks/>
          </p:cNvSpPr>
          <p:nvPr/>
        </p:nvSpPr>
        <p:spPr>
          <a:xfrm>
            <a:off x="490537" y="3720191"/>
            <a:ext cx="11210926" cy="118382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寻找神（神的同在、帮助、引导、管教等等）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B6988068-90CE-7596-3714-9EDF49FCB6B5}"/>
              </a:ext>
            </a:extLst>
          </p:cNvPr>
          <p:cNvSpPr txBox="1">
            <a:spLocks/>
          </p:cNvSpPr>
          <p:nvPr/>
        </p:nvSpPr>
        <p:spPr>
          <a:xfrm>
            <a:off x="490537" y="4572000"/>
            <a:ext cx="11210926" cy="108040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为一件事向神感恩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7" name="Google Shape;65;p15">
            <a:extLst>
              <a:ext uri="{FF2B5EF4-FFF2-40B4-BE49-F238E27FC236}">
                <a16:creationId xmlns:a16="http://schemas.microsoft.com/office/drawing/2014/main" id="{BBEBE821-DFFE-8F53-233D-7C1FE4C74F9E}"/>
              </a:ext>
            </a:extLst>
          </p:cNvPr>
          <p:cNvSpPr txBox="1">
            <a:spLocks/>
          </p:cNvSpPr>
          <p:nvPr/>
        </p:nvSpPr>
        <p:spPr>
          <a:xfrm>
            <a:off x="490537" y="5470069"/>
            <a:ext cx="11210926" cy="101236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为一件事向神祈求</a:t>
            </a:r>
            <a:endParaRPr lang="en-US" altLang="zh-TW" sz="40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0490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D580BF-3DDA-F33A-5A7C-04898F67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1660061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11500" kern="1200" dirty="0">
                <a:solidFill>
                  <a:schemeClr val="tx1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敬虔操练的益处</a:t>
            </a:r>
            <a:endParaRPr lang="en-US" sz="3200" dirty="0">
              <a:solidFill>
                <a:schemeClr val="tx1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4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操练身体，益处还少；惟独敬虔，凡事都有</a:t>
            </a:r>
            <a:r>
              <a:rPr lang="zh-CN" altLang="en-US" sz="4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益处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，因有今生和来生的应许。（提摩太前书 </a:t>
            </a:r>
            <a:r>
              <a:rPr lang="en-US" altLang="zh-CN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4:8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3123784"/>
            <a:ext cx="11210926" cy="137474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这话是可信的，是十分可佩服的。</a:t>
            </a:r>
            <a:endParaRPr lang="en-US" altLang="zh-CN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4:9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 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113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操练身体，益处还少；惟独敬虔，凡事都有</a:t>
            </a:r>
            <a:r>
              <a:rPr lang="zh-CN" altLang="en-US" sz="4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益处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，因有今生和来生的应许。（提摩太前书 </a:t>
            </a:r>
            <a:r>
              <a:rPr lang="en-US" altLang="zh-CN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4:8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3123784"/>
            <a:ext cx="11210926" cy="137474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这话是可信的，是十分可佩服的。</a:t>
            </a:r>
            <a:endParaRPr lang="en-US" altLang="zh-CN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4:9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 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Google Shape;65;p15">
            <a:extLst>
              <a:ext uri="{FF2B5EF4-FFF2-40B4-BE49-F238E27FC236}">
                <a16:creationId xmlns:a16="http://schemas.microsoft.com/office/drawing/2014/main" id="{33AFF7B0-69B0-8A83-7D82-B676D5ED47C6}"/>
              </a:ext>
            </a:extLst>
          </p:cNvPr>
          <p:cNvSpPr txBox="1">
            <a:spLocks/>
          </p:cNvSpPr>
          <p:nvPr/>
        </p:nvSpPr>
        <p:spPr>
          <a:xfrm>
            <a:off x="490537" y="4839853"/>
            <a:ext cx="11210926" cy="137474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我们劳苦努力，正是为此</a:t>
            </a:r>
            <a:endParaRPr lang="en-US" altLang="zh-CN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4:10</a:t>
            </a:r>
            <a:r>
              <a:rPr lang="zh-CN" altLang="en-US" sz="4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09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操练身体，益处还少；惟独敬虔，凡事都有益处，因有</a:t>
            </a:r>
            <a:r>
              <a:rPr lang="zh-CN" altLang="en-US" sz="4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今生和来生的应许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4:8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395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操练身体，益处还少；惟独敬虔，凡事都有益处，因有</a:t>
            </a:r>
            <a:r>
              <a:rPr lang="zh-CN" altLang="en-US" sz="4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今生和来生的应许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4:8</a:t>
            </a: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A6C97C-46A6-1D3E-138D-7E185AAAC278}"/>
              </a:ext>
            </a:extLst>
          </p:cNvPr>
          <p:cNvSpPr txBox="1"/>
          <p:nvPr/>
        </p:nvSpPr>
        <p:spPr>
          <a:xfrm>
            <a:off x="2017940" y="3603618"/>
            <a:ext cx="8156121" cy="2308324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敬虔操练带有</a:t>
            </a:r>
            <a:endParaRPr lang="en-US" altLang="zh-CN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72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永恒的益处</a:t>
            </a:r>
            <a:endParaRPr lang="en-US" sz="72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596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基督耶稣是这个应许的基础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839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基督耶稣是这个应许的基础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1502229"/>
            <a:ext cx="11210926" cy="16981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在基督耶稣里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生命的应许</a:t>
            </a:r>
            <a:endParaRPr lang="en-US" altLang="zh-CN" sz="3600" b="1" dirty="0">
              <a:solidFill>
                <a:schemeClr val="tx1"/>
              </a:solidFill>
              <a:highlight>
                <a:srgbClr val="FFFF00"/>
              </a:highlight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（提摩太后书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1:1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498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1"/>
            <a:ext cx="11210926" cy="1009650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基督耶稣是这个应许的基础</a:t>
            </a:r>
            <a:endParaRPr lang="en-US" altLang="zh-TW" sz="4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A864BDCF-E821-F83D-49EB-BF2BC3175AA1}"/>
              </a:ext>
            </a:extLst>
          </p:cNvPr>
          <p:cNvSpPr txBox="1">
            <a:spLocks/>
          </p:cNvSpPr>
          <p:nvPr/>
        </p:nvSpPr>
        <p:spPr>
          <a:xfrm>
            <a:off x="490537" y="1502229"/>
            <a:ext cx="11210926" cy="16981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在基督耶稣里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生命的应许</a:t>
            </a:r>
            <a:endParaRPr lang="en-US" altLang="zh-CN" sz="3600" b="1" dirty="0">
              <a:solidFill>
                <a:schemeClr val="tx1"/>
              </a:solidFill>
              <a:highlight>
                <a:srgbClr val="FFFF00"/>
              </a:highlight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（提摩太后书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1:1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Google Shape;65;p15">
            <a:extLst>
              <a:ext uri="{FF2B5EF4-FFF2-40B4-BE49-F238E27FC236}">
                <a16:creationId xmlns:a16="http://schemas.microsoft.com/office/drawing/2014/main" id="{33AFF7B0-69B0-8A83-7D82-B676D5ED47C6}"/>
              </a:ext>
            </a:extLst>
          </p:cNvPr>
          <p:cNvSpPr txBox="1">
            <a:spLocks/>
          </p:cNvSpPr>
          <p:nvPr/>
        </p:nvSpPr>
        <p:spPr>
          <a:xfrm>
            <a:off x="490537" y="3311978"/>
            <a:ext cx="11210926" cy="330925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3600" b="1" baseline="300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9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神救了我们，以圣召召我们，不是按我们的行为，乃是按他的旨意和恩典；这恩典是万古之先，在基督耶稣里赐给我们的， </a:t>
            </a:r>
            <a:r>
              <a:rPr lang="en-US" altLang="zh-CN" sz="3600" b="1" baseline="300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10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但如今藉着我们救主基督耶稣的显现才表明出来了。他已经把死废去，藉着福音，将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不能坏的生命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彰显出来。（提摩太后书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1:9-10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206189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6579</TotalTime>
  <Words>831</Words>
  <Application>Microsoft Macintosh PowerPoint</Application>
  <PresentationFormat>Widescreen</PresentationFormat>
  <Paragraphs>62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Baoli SC</vt:lpstr>
      <vt:lpstr>BiauKaiHK Regular</vt:lpstr>
      <vt:lpstr>Arial</vt:lpstr>
      <vt:lpstr>Calibri</vt:lpstr>
      <vt:lpstr>simple-light-2</vt:lpstr>
      <vt:lpstr>敬虔操练的益处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CHCCC</dc:creator>
  <cp:lastModifiedBy>CHCCC</cp:lastModifiedBy>
  <cp:revision>525</cp:revision>
  <dcterms:created xsi:type="dcterms:W3CDTF">2020-04-30T15:20:58Z</dcterms:created>
  <dcterms:modified xsi:type="dcterms:W3CDTF">2024-07-06T11:49:02Z</dcterms:modified>
</cp:coreProperties>
</file>