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11" r:id="rId2"/>
    <p:sldId id="2940" r:id="rId3"/>
    <p:sldId id="2941" r:id="rId4"/>
    <p:sldId id="2942" r:id="rId5"/>
    <p:sldId id="2943" r:id="rId6"/>
    <p:sldId id="2944" r:id="rId7"/>
    <p:sldId id="2945" r:id="rId8"/>
    <p:sldId id="2946" r:id="rId9"/>
    <p:sldId id="2947" r:id="rId10"/>
    <p:sldId id="2956" r:id="rId11"/>
    <p:sldId id="2948" r:id="rId12"/>
    <p:sldId id="2949" r:id="rId13"/>
    <p:sldId id="2950" r:id="rId14"/>
    <p:sldId id="2952" r:id="rId15"/>
    <p:sldId id="2953" r:id="rId16"/>
    <p:sldId id="2954" r:id="rId17"/>
    <p:sldId id="2955" r:id="rId18"/>
    <p:sldId id="292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3F5FB"/>
    <a:srgbClr val="7B7E7E"/>
    <a:srgbClr val="080804"/>
    <a:srgbClr val="B3E2D7"/>
    <a:srgbClr val="D96631"/>
    <a:srgbClr val="0B915D"/>
    <a:srgbClr val="CB5F2E"/>
    <a:srgbClr val="EF8642"/>
    <a:srgbClr val="F87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0" autoAdjust="0"/>
    <p:restoredTop sz="94660"/>
  </p:normalViewPr>
  <p:slideViewPr>
    <p:cSldViewPr snapToGrid="0" showGuides="1">
      <p:cViewPr varScale="1">
        <p:scale>
          <a:sx n="126" d="100"/>
          <a:sy n="126" d="100"/>
        </p:scale>
        <p:origin x="232" y="304"/>
      </p:cViewPr>
      <p:guideLst>
        <p:guide orient="horz" pos="600"/>
        <p:guide pos="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467C0-BE28-4BA4-80D3-533D25BFFAA3}" type="datetimeFigureOut">
              <a:rPr lang="en-US" smtClean="0"/>
              <a:t>7/6/24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64B14-A6A4-4CC0-9348-65562B9F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4779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46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4616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9836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026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44517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23885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95429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127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0268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4788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3136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2640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7716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4744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9464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8042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3047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688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919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6217-AAEC-0C46-1458-EF42DA39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1628"/>
            <a:ext cx="12192000" cy="2942494"/>
          </a:xfrm>
        </p:spPr>
        <p:txBody>
          <a:bodyPr anchor="ctr"/>
          <a:lstStyle/>
          <a:p>
            <a:pPr algn="ctr"/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敬虔操练的努力</a:t>
            </a:r>
            <a:br>
              <a:rPr lang="en-US" altLang="zh-CN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</a:br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（一）</a:t>
            </a:r>
            <a:br>
              <a:rPr lang="en-US" altLang="zh-CN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</a:br>
            <a:endParaRPr lang="en-US" sz="2800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3153505"/>
            <a:ext cx="12191999" cy="3537879"/>
          </a:xfrm>
        </p:spPr>
        <p:txBody>
          <a:bodyPr anchor="ctr"/>
          <a:lstStyle/>
          <a:p>
            <a:pPr marL="57150" indent="0" algn="ctr">
              <a:lnSpc>
                <a:spcPct val="100000"/>
              </a:lnSpc>
            </a:pPr>
            <a:r>
              <a:rPr lang="zh-CN" altLang="en-US" sz="88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信心的操练</a:t>
            </a:r>
            <a:endParaRPr lang="en-US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24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318748" y="736055"/>
            <a:ext cx="11554505" cy="120032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敬虔的障碍：自己的看法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09BDA2A0-99DF-3374-8DCB-16FD5C4F8FD0}"/>
              </a:ext>
            </a:extLst>
          </p:cNvPr>
          <p:cNvSpPr txBox="1">
            <a:spLocks/>
          </p:cNvSpPr>
          <p:nvPr/>
        </p:nvSpPr>
        <p:spPr>
          <a:xfrm>
            <a:off x="490537" y="2296160"/>
            <a:ext cx="11210926" cy="437427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圣灵明说：在后来的时候，必有人</a:t>
            </a:r>
            <a:r>
              <a:rPr lang="zh-CN" altLang="en-US" sz="48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离弃真道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，听从那引诱人的</a:t>
            </a:r>
            <a:r>
              <a:rPr lang="zh-CN" altLang="en-US" sz="48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邪灵和鬼魔的道理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。这是因为</a:t>
            </a:r>
            <a:r>
              <a:rPr lang="zh-CN" altLang="en-US" sz="48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说谎之人的假冒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，这等人的良心如同被热铁烙惯了一般。（提摩太前书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4:1-2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4966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318748" y="736055"/>
            <a:ext cx="11554505" cy="120032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敬虔的障碍：自己的看法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359477"/>
            <a:ext cx="11210926" cy="182880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爱仇敌</a:t>
            </a:r>
            <a:endParaRPr lang="en-US" altLang="zh-TW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9873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318748" y="736055"/>
            <a:ext cx="11554505" cy="120032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敬虔的障碍：自己的看法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359477"/>
            <a:ext cx="11210926" cy="182880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爱仇敌</a:t>
            </a:r>
            <a:endParaRPr lang="en-US" altLang="zh-TW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834CC2E0-801D-12F1-191D-16C55EBB804F}"/>
              </a:ext>
            </a:extLst>
          </p:cNvPr>
          <p:cNvSpPr txBox="1">
            <a:spLocks/>
          </p:cNvSpPr>
          <p:nvPr/>
        </p:nvSpPr>
        <p:spPr>
          <a:xfrm>
            <a:off x="490537" y="4112078"/>
            <a:ext cx="11210926" cy="182880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我们岂不是有自己的看法？</a:t>
            </a:r>
            <a:endParaRPr lang="en-US" altLang="zh-TW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3592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318748" y="736055"/>
            <a:ext cx="11554505" cy="120032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敬虔的障碍：自己的看法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3184069"/>
            <a:ext cx="11210926" cy="182880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72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我们要坚持操練敬虔</a:t>
            </a:r>
            <a:endParaRPr lang="en-US" altLang="zh-TW" sz="72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5189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318748" y="736055"/>
            <a:ext cx="11554505" cy="120032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敬虔的障碍：自己的看法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3184069"/>
            <a:ext cx="11210926" cy="182880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顺服神就是了！</a:t>
            </a:r>
            <a:endParaRPr lang="en-US" altLang="zh-TW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0935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951559" y="736055"/>
            <a:ext cx="6288882" cy="120032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信心的操练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8043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951559" y="736055"/>
            <a:ext cx="6288882" cy="120032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信心的操练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245269" y="2751364"/>
            <a:ext cx="11701463" cy="337058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顺服神是好的，应该的，</a:t>
            </a:r>
            <a:endParaRPr lang="en-US" altLang="zh-CN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也是安全的；</a:t>
            </a:r>
            <a:endParaRPr lang="en-US" altLang="zh-CN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换句话说，顺服神是不会出错的。</a:t>
            </a:r>
            <a:endParaRPr lang="en-US" altLang="zh-TW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0595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732189" y="2644170"/>
            <a:ext cx="8727622" cy="1569660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9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像小孩的信心</a:t>
            </a:r>
            <a:endParaRPr lang="en-US" sz="9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0688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D580BF-3DDA-F33A-5A7C-04898F67F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1660061"/>
            <a:ext cx="12191999" cy="3537879"/>
          </a:xfrm>
        </p:spPr>
        <p:txBody>
          <a:bodyPr anchor="ctr"/>
          <a:lstStyle/>
          <a:p>
            <a:pPr marL="57150" indent="0" algn="ctr">
              <a:lnSpc>
                <a:spcPct val="100000"/>
              </a:lnSpc>
            </a:pPr>
            <a:r>
              <a:rPr lang="zh-CN" altLang="en-US" sz="11500" kern="1200" dirty="0">
                <a:solidFill>
                  <a:schemeClr val="tx1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殷勤操练信心</a:t>
            </a:r>
            <a:endParaRPr lang="en-US" sz="3200" dirty="0">
              <a:solidFill>
                <a:schemeClr val="tx1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047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操练敬虔需要努力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625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操练敬虔需要努力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520463"/>
            <a:ext cx="11210926" cy="176578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在敬虔上</a:t>
            </a:r>
            <a:r>
              <a:rPr lang="zh-CN" altLang="en-US" sz="48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操练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自己。</a:t>
            </a:r>
            <a:endParaRPr lang="en-US" altLang="zh-CN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（提摩太前书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4:7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596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操练敬虔需要努力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520463"/>
            <a:ext cx="11210926" cy="176578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在敬虔上</a:t>
            </a:r>
            <a:r>
              <a:rPr lang="zh-CN" altLang="en-US" sz="48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操练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自己。</a:t>
            </a:r>
            <a:endParaRPr lang="en-US" altLang="zh-CN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（提摩太前书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4:7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9854335A-4AD4-DA66-8FB5-A9340E3198CF}"/>
              </a:ext>
            </a:extLst>
          </p:cNvPr>
          <p:cNvSpPr txBox="1">
            <a:spLocks/>
          </p:cNvSpPr>
          <p:nvPr/>
        </p:nvSpPr>
        <p:spPr>
          <a:xfrm>
            <a:off x="490537" y="4526157"/>
            <a:ext cx="11210926" cy="176578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i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以任何方式猛烈锻炼身体或心灵</a:t>
            </a:r>
            <a:endParaRPr lang="en-US" altLang="zh-TW" sz="4800" b="1" i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D524B3DC-A98D-B080-F8B3-825172ED1103}"/>
              </a:ext>
            </a:extLst>
          </p:cNvPr>
          <p:cNvSpPr/>
          <p:nvPr/>
        </p:nvSpPr>
        <p:spPr>
          <a:xfrm rot="7763151">
            <a:off x="4576746" y="4071541"/>
            <a:ext cx="1809106" cy="309631"/>
          </a:xfrm>
          <a:prstGeom prst="rightArrow">
            <a:avLst>
              <a:gd name="adj1" fmla="val 32878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9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操练敬虔需要努力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520463"/>
            <a:ext cx="11210926" cy="176578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我们</a:t>
            </a:r>
            <a:r>
              <a:rPr lang="zh-CN" altLang="en-US" sz="40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劳苦努力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，正是为此，因我们的指望在乎永生的神。他是万人的救主，更是信徒的救主。（提摩太前书 </a:t>
            </a:r>
            <a:r>
              <a:rPr lang="en-US" altLang="zh-CN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4:10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7411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操练敬虔需要努力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520463"/>
            <a:ext cx="11210926" cy="176578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我们劳苦努力，正是为此，因我们的指望在乎永生的神。他是万人的救主，更是信徒的救主。（提摩太前书 </a:t>
            </a:r>
            <a:r>
              <a:rPr lang="en-US" altLang="zh-CN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4:10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B6BDC1AC-15EF-D2A2-7E37-F4CBA5D5FC6A}"/>
              </a:ext>
            </a:extLst>
          </p:cNvPr>
          <p:cNvSpPr txBox="1">
            <a:spLocks/>
          </p:cNvSpPr>
          <p:nvPr/>
        </p:nvSpPr>
        <p:spPr>
          <a:xfrm>
            <a:off x="490537" y="4591470"/>
            <a:ext cx="11210926" cy="1882809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不可叫人小看你年轻，总要在言语、行为、爱心、信心、清洁上，</a:t>
            </a:r>
            <a:r>
              <a:rPr lang="zh-CN" altLang="en-US" sz="40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都作信徒的榜样</a:t>
            </a:r>
            <a:r>
              <a:rPr lang="zh-CN" altLang="en-US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。（提摩太前书 </a:t>
            </a:r>
            <a:r>
              <a:rPr lang="en-US" altLang="zh-CN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4:12</a:t>
            </a:r>
            <a:r>
              <a:rPr lang="zh-CN" altLang="en-US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0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5514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操练敬虔需要努力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520463"/>
            <a:ext cx="11210926" cy="293328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这些事你要</a:t>
            </a:r>
            <a:r>
              <a:rPr lang="zh-CN" altLang="en-US" sz="40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殷勤去作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，并要在此专心，使众人看出你的长进来。（提摩太前书 </a:t>
            </a:r>
            <a:r>
              <a:rPr lang="en-US" altLang="zh-CN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4:15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015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操练敬虔需要努力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310B78EF-8D5B-24C0-E8E6-8E08F0C66D5B}"/>
              </a:ext>
            </a:extLst>
          </p:cNvPr>
          <p:cNvSpPr txBox="1">
            <a:spLocks/>
          </p:cNvSpPr>
          <p:nvPr/>
        </p:nvSpPr>
        <p:spPr>
          <a:xfrm>
            <a:off x="490537" y="3184069"/>
            <a:ext cx="11210926" cy="182880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72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我们要坚持敬虔的操練</a:t>
            </a:r>
            <a:endParaRPr lang="en-US" altLang="zh-TW" sz="72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5460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318748" y="736055"/>
            <a:ext cx="11554505" cy="120032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敬虔的障碍：自己的看法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845607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6651</TotalTime>
  <Words>418</Words>
  <Application>Microsoft Macintosh PowerPoint</Application>
  <PresentationFormat>Widescreen</PresentationFormat>
  <Paragraphs>38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Baoli SC</vt:lpstr>
      <vt:lpstr>BiauKaiHK Regular</vt:lpstr>
      <vt:lpstr>Arial</vt:lpstr>
      <vt:lpstr>Calibri</vt:lpstr>
      <vt:lpstr>simple-light-2</vt:lpstr>
      <vt:lpstr>敬虔操练的努力 （一）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CHCCC</dc:creator>
  <cp:lastModifiedBy>CHCCC</cp:lastModifiedBy>
  <cp:revision>524</cp:revision>
  <dcterms:created xsi:type="dcterms:W3CDTF">2020-04-30T15:20:58Z</dcterms:created>
  <dcterms:modified xsi:type="dcterms:W3CDTF">2024-07-06T21:02:22Z</dcterms:modified>
</cp:coreProperties>
</file>